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7" r:id="rId2"/>
    <p:sldId id="262" r:id="rId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574083-CDD8-46C2-84D5-5011B0F9B14F}" v="12" dt="2024-01-12T22:11:53.3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65" d="100"/>
          <a:sy n="65" d="100"/>
        </p:scale>
        <p:origin x="67" y="360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B0574083-CDD8-46C2-84D5-5011B0F9B14F}"/>
    <pc:docChg chg="undo redo custSel delSld modSld sldOrd">
      <pc:chgData name="Abbey Jeliazkova" userId="70814d56-656a-4aaa-994b-be84152a98ee" providerId="ADAL" clId="{B0574083-CDD8-46C2-84D5-5011B0F9B14F}" dt="2024-01-12T22:11:25.528" v="402" actId="1036"/>
      <pc:docMkLst>
        <pc:docMk/>
      </pc:docMkLst>
      <pc:sldChg chg="addSp modSp mod ord">
        <pc:chgData name="Abbey Jeliazkova" userId="70814d56-656a-4aaa-994b-be84152a98ee" providerId="ADAL" clId="{B0574083-CDD8-46C2-84D5-5011B0F9B14F}" dt="2024-01-12T22:08:43.543" v="298"/>
        <pc:sldMkLst>
          <pc:docMk/>
          <pc:sldMk cId="1429202585" sldId="257"/>
        </pc:sldMkLst>
        <pc:spChg chg="add mod">
          <ac:chgData name="Abbey Jeliazkova" userId="70814d56-656a-4aaa-994b-be84152a98ee" providerId="ADAL" clId="{B0574083-CDD8-46C2-84D5-5011B0F9B14F}" dt="2024-01-12T22:03:18.164" v="171"/>
          <ac:spMkLst>
            <pc:docMk/>
            <pc:sldMk cId="1429202585" sldId="257"/>
            <ac:spMk id="2" creationId="{8121C534-66A3-482C-9EDD-56E90C368C44}"/>
          </ac:spMkLst>
        </pc:spChg>
        <pc:spChg chg="mod">
          <ac:chgData name="Abbey Jeliazkova" userId="70814d56-656a-4aaa-994b-be84152a98ee" providerId="ADAL" clId="{B0574083-CDD8-46C2-84D5-5011B0F9B14F}" dt="2024-01-12T21:00:05.240" v="155" actId="692"/>
          <ac:spMkLst>
            <pc:docMk/>
            <pc:sldMk cId="1429202585" sldId="257"/>
            <ac:spMk id="4" creationId="{66B5F9DD-42B5-43B4-A258-671C1A5D53DA}"/>
          </ac:spMkLst>
        </pc:spChg>
        <pc:spChg chg="mod">
          <ac:chgData name="Abbey Jeliazkova" userId="70814d56-656a-4aaa-994b-be84152a98ee" providerId="ADAL" clId="{B0574083-CDD8-46C2-84D5-5011B0F9B14F}" dt="2024-01-12T22:04:14.108" v="198" actId="692"/>
          <ac:spMkLst>
            <pc:docMk/>
            <pc:sldMk cId="1429202585" sldId="257"/>
            <ac:spMk id="29" creationId="{AD82711D-78FC-49C6-96E9-454FB2100A11}"/>
          </ac:spMkLst>
        </pc:spChg>
        <pc:spChg chg="mod">
          <ac:chgData name="Abbey Jeliazkova" userId="70814d56-656a-4aaa-994b-be84152a98ee" providerId="ADAL" clId="{B0574083-CDD8-46C2-84D5-5011B0F9B14F}" dt="2024-01-12T22:04:12.166" v="197" actId="692"/>
          <ac:spMkLst>
            <pc:docMk/>
            <pc:sldMk cId="1429202585" sldId="257"/>
            <ac:spMk id="30" creationId="{6E5D5629-FCAB-4850-8895-99AF7643A5E1}"/>
          </ac:spMkLst>
        </pc:spChg>
        <pc:spChg chg="mod">
          <ac:chgData name="Abbey Jeliazkova" userId="70814d56-656a-4aaa-994b-be84152a98ee" providerId="ADAL" clId="{B0574083-CDD8-46C2-84D5-5011B0F9B14F}" dt="2024-01-12T20:58:16.267" v="44" actId="14100"/>
          <ac:spMkLst>
            <pc:docMk/>
            <pc:sldMk cId="1429202585" sldId="257"/>
            <ac:spMk id="40" creationId="{5B616475-06C8-472F-942F-EAE159EAF8B0}"/>
          </ac:spMkLst>
        </pc:spChg>
        <pc:spChg chg="mod">
          <ac:chgData name="Abbey Jeliazkova" userId="70814d56-656a-4aaa-994b-be84152a98ee" providerId="ADAL" clId="{B0574083-CDD8-46C2-84D5-5011B0F9B14F}" dt="2024-01-12T20:58:53.141" v="144" actId="207"/>
          <ac:spMkLst>
            <pc:docMk/>
            <pc:sldMk cId="1429202585" sldId="257"/>
            <ac:spMk id="53" creationId="{740A2D41-9847-4A3B-B719-6C9F389BBE42}"/>
          </ac:spMkLst>
        </pc:spChg>
        <pc:spChg chg="mod">
          <ac:chgData name="Abbey Jeliazkova" userId="70814d56-656a-4aaa-994b-be84152a98ee" providerId="ADAL" clId="{B0574083-CDD8-46C2-84D5-5011B0F9B14F}" dt="2024-01-12T22:04:00.203" v="193" actId="692"/>
          <ac:spMkLst>
            <pc:docMk/>
            <pc:sldMk cId="1429202585" sldId="257"/>
            <ac:spMk id="54" creationId="{7260003E-9FA3-4B06-9A19-9F241E9452BF}"/>
          </ac:spMkLst>
        </pc:spChg>
        <pc:spChg chg="mod">
          <ac:chgData name="Abbey Jeliazkova" userId="70814d56-656a-4aaa-994b-be84152a98ee" providerId="ADAL" clId="{B0574083-CDD8-46C2-84D5-5011B0F9B14F}" dt="2024-01-12T22:04:03.271" v="194" actId="692"/>
          <ac:spMkLst>
            <pc:docMk/>
            <pc:sldMk cId="1429202585" sldId="257"/>
            <ac:spMk id="55" creationId="{41D470B1-177E-4884-9105-9C6E7FCB0000}"/>
          </ac:spMkLst>
        </pc:spChg>
        <pc:spChg chg="mod">
          <ac:chgData name="Abbey Jeliazkova" userId="70814d56-656a-4aaa-994b-be84152a98ee" providerId="ADAL" clId="{B0574083-CDD8-46C2-84D5-5011B0F9B14F}" dt="2024-01-12T22:04:05.128" v="195" actId="692"/>
          <ac:spMkLst>
            <pc:docMk/>
            <pc:sldMk cId="1429202585" sldId="257"/>
            <ac:spMk id="56" creationId="{5BD7BE3F-DA78-4DF3-AE26-857BF0F10FFE}"/>
          </ac:spMkLst>
        </pc:spChg>
        <pc:spChg chg="mod">
          <ac:chgData name="Abbey Jeliazkova" userId="70814d56-656a-4aaa-994b-be84152a98ee" providerId="ADAL" clId="{B0574083-CDD8-46C2-84D5-5011B0F9B14F}" dt="2024-01-12T22:04:05.766" v="196" actId="692"/>
          <ac:spMkLst>
            <pc:docMk/>
            <pc:sldMk cId="1429202585" sldId="257"/>
            <ac:spMk id="57" creationId="{6A2C8699-78BD-41F7-9762-0E2A2B580CAE}"/>
          </ac:spMkLst>
        </pc:spChg>
        <pc:spChg chg="mod">
          <ac:chgData name="Abbey Jeliazkova" userId="70814d56-656a-4aaa-994b-be84152a98ee" providerId="ADAL" clId="{B0574083-CDD8-46C2-84D5-5011B0F9B14F}" dt="2024-01-12T22:02:26.324" v="160" actId="14100"/>
          <ac:spMkLst>
            <pc:docMk/>
            <pc:sldMk cId="1429202585" sldId="257"/>
            <ac:spMk id="59" creationId="{598A5F38-851C-4E3C-A7C5-B353D33703DE}"/>
          </ac:spMkLst>
        </pc:spChg>
        <pc:spChg chg="mod">
          <ac:chgData name="Abbey Jeliazkova" userId="70814d56-656a-4aaa-994b-be84152a98ee" providerId="ADAL" clId="{B0574083-CDD8-46C2-84D5-5011B0F9B14F}" dt="2024-01-12T20:58:53.141" v="144" actId="207"/>
          <ac:spMkLst>
            <pc:docMk/>
            <pc:sldMk cId="1429202585" sldId="257"/>
            <ac:spMk id="64" creationId="{43DFC8B7-C094-46BE-8626-7D7010E6E9C7}"/>
          </ac:spMkLst>
        </pc:spChg>
        <pc:spChg chg="mod">
          <ac:chgData name="Abbey Jeliazkova" userId="70814d56-656a-4aaa-994b-be84152a98ee" providerId="ADAL" clId="{B0574083-CDD8-46C2-84D5-5011B0F9B14F}" dt="2024-01-12T20:58:53.141" v="144" actId="207"/>
          <ac:spMkLst>
            <pc:docMk/>
            <pc:sldMk cId="1429202585" sldId="257"/>
            <ac:spMk id="66" creationId="{DBDAED2C-67B8-469E-8A0C-8D895EFEF166}"/>
          </ac:spMkLst>
        </pc:spChg>
        <pc:spChg chg="mod">
          <ac:chgData name="Abbey Jeliazkova" userId="70814d56-656a-4aaa-994b-be84152a98ee" providerId="ADAL" clId="{B0574083-CDD8-46C2-84D5-5011B0F9B14F}" dt="2024-01-12T20:58:53.141" v="144" actId="207"/>
          <ac:spMkLst>
            <pc:docMk/>
            <pc:sldMk cId="1429202585" sldId="257"/>
            <ac:spMk id="67" creationId="{E6EBDDA8-AF77-401A-984A-569B44BF9827}"/>
          </ac:spMkLst>
        </pc:spChg>
        <pc:spChg chg="mod">
          <ac:chgData name="Abbey Jeliazkova" userId="70814d56-656a-4aaa-994b-be84152a98ee" providerId="ADAL" clId="{B0574083-CDD8-46C2-84D5-5011B0F9B14F}" dt="2024-01-12T20:58:53.141" v="144" actId="207"/>
          <ac:spMkLst>
            <pc:docMk/>
            <pc:sldMk cId="1429202585" sldId="257"/>
            <ac:spMk id="68" creationId="{F0F61C13-D101-4011-A8A4-55D89F0EF004}"/>
          </ac:spMkLst>
        </pc:spChg>
        <pc:picChg chg="mod">
          <ac:chgData name="Abbey Jeliazkova" userId="70814d56-656a-4aaa-994b-be84152a98ee" providerId="ADAL" clId="{B0574083-CDD8-46C2-84D5-5011B0F9B14F}" dt="2024-01-12T20:59:53.770" v="152" actId="207"/>
          <ac:picMkLst>
            <pc:docMk/>
            <pc:sldMk cId="1429202585" sldId="257"/>
            <ac:picMk id="7" creationId="{866E856D-8DED-4A58-AFD3-50E09E17EDC9}"/>
          </ac:picMkLst>
        </pc:picChg>
        <pc:picChg chg="mod">
          <ac:chgData name="Abbey Jeliazkova" userId="70814d56-656a-4aaa-994b-be84152a98ee" providerId="ADAL" clId="{B0574083-CDD8-46C2-84D5-5011B0F9B14F}" dt="2024-01-12T20:59:09.522" v="145" actId="207"/>
          <ac:picMkLst>
            <pc:docMk/>
            <pc:sldMk cId="1429202585" sldId="257"/>
            <ac:picMk id="8" creationId="{FAF93F49-F811-4E32-9F52-C928255887D1}"/>
          </ac:picMkLst>
        </pc:picChg>
        <pc:picChg chg="mod">
          <ac:chgData name="Abbey Jeliazkova" userId="70814d56-656a-4aaa-994b-be84152a98ee" providerId="ADAL" clId="{B0574083-CDD8-46C2-84D5-5011B0F9B14F}" dt="2024-01-12T22:08:29.633" v="295" actId="2085"/>
          <ac:picMkLst>
            <pc:docMk/>
            <pc:sldMk cId="1429202585" sldId="257"/>
            <ac:picMk id="12" creationId="{D3A07E89-F43E-40D0-A76F-589179C2A468}"/>
          </ac:picMkLst>
        </pc:picChg>
        <pc:picChg chg="mod">
          <ac:chgData name="Abbey Jeliazkova" userId="70814d56-656a-4aaa-994b-be84152a98ee" providerId="ADAL" clId="{B0574083-CDD8-46C2-84D5-5011B0F9B14F}" dt="2024-01-12T20:58:49.660" v="143" actId="208"/>
          <ac:picMkLst>
            <pc:docMk/>
            <pc:sldMk cId="1429202585" sldId="257"/>
            <ac:picMk id="14" creationId="{AAB09D13-54A4-46E2-8E56-3899761A69CA}"/>
          </ac:picMkLst>
        </pc:picChg>
        <pc:picChg chg="mod">
          <ac:chgData name="Abbey Jeliazkova" userId="70814d56-656a-4aaa-994b-be84152a98ee" providerId="ADAL" clId="{B0574083-CDD8-46C2-84D5-5011B0F9B14F}" dt="2024-01-12T22:02:46.291" v="169" actId="14861"/>
          <ac:picMkLst>
            <pc:docMk/>
            <pc:sldMk cId="1429202585" sldId="257"/>
            <ac:picMk id="15" creationId="{E53F85C6-778C-432A-BCD5-5276E601730D}"/>
          </ac:picMkLst>
        </pc:picChg>
        <pc:picChg chg="mod">
          <ac:chgData name="Abbey Jeliazkova" userId="70814d56-656a-4aaa-994b-be84152a98ee" providerId="ADAL" clId="{B0574083-CDD8-46C2-84D5-5011B0F9B14F}" dt="2024-01-12T20:58:49.660" v="143" actId="208"/>
          <ac:picMkLst>
            <pc:docMk/>
            <pc:sldMk cId="1429202585" sldId="257"/>
            <ac:picMk id="16" creationId="{1154BF25-AD0A-4523-A4A6-576527ED3A05}"/>
          </ac:picMkLst>
        </pc:picChg>
        <pc:picChg chg="mod">
          <ac:chgData name="Abbey Jeliazkova" userId="70814d56-656a-4aaa-994b-be84152a98ee" providerId="ADAL" clId="{B0574083-CDD8-46C2-84D5-5011B0F9B14F}" dt="2024-01-12T20:58:49.660" v="143" actId="208"/>
          <ac:picMkLst>
            <pc:docMk/>
            <pc:sldMk cId="1429202585" sldId="257"/>
            <ac:picMk id="17" creationId="{C95F4BA8-0D54-4A51-B05B-D5E16840A801}"/>
          </ac:picMkLst>
        </pc:picChg>
        <pc:picChg chg="mod ord">
          <ac:chgData name="Abbey Jeliazkova" userId="70814d56-656a-4aaa-994b-be84152a98ee" providerId="ADAL" clId="{B0574083-CDD8-46C2-84D5-5011B0F9B14F}" dt="2024-01-12T22:08:34.410" v="296" actId="166"/>
          <ac:picMkLst>
            <pc:docMk/>
            <pc:sldMk cId="1429202585" sldId="257"/>
            <ac:picMk id="18" creationId="{D4E45DBF-EB46-4299-A2BC-2F43AEC5432C}"/>
          </ac:picMkLst>
        </pc:picChg>
        <pc:picChg chg="mod ord">
          <ac:chgData name="Abbey Jeliazkova" userId="70814d56-656a-4aaa-994b-be84152a98ee" providerId="ADAL" clId="{B0574083-CDD8-46C2-84D5-5011B0F9B14F}" dt="2024-01-12T22:08:41.897" v="297"/>
          <ac:picMkLst>
            <pc:docMk/>
            <pc:sldMk cId="1429202585" sldId="257"/>
            <ac:picMk id="19" creationId="{0BB6A462-4F9E-4D52-A9EF-6936BB767600}"/>
          </ac:picMkLst>
        </pc:picChg>
        <pc:picChg chg="mod ord">
          <ac:chgData name="Abbey Jeliazkova" userId="70814d56-656a-4aaa-994b-be84152a98ee" providerId="ADAL" clId="{B0574083-CDD8-46C2-84D5-5011B0F9B14F}" dt="2024-01-12T22:08:43.543" v="298"/>
          <ac:picMkLst>
            <pc:docMk/>
            <pc:sldMk cId="1429202585" sldId="257"/>
            <ac:picMk id="20" creationId="{60595E2D-D34B-41C7-AF52-A7C1337C0F88}"/>
          </ac:picMkLst>
        </pc:picChg>
        <pc:picChg chg="mod">
          <ac:chgData name="Abbey Jeliazkova" userId="70814d56-656a-4aaa-994b-be84152a98ee" providerId="ADAL" clId="{B0574083-CDD8-46C2-84D5-5011B0F9B14F}" dt="2024-01-12T22:06:49.336" v="246" actId="1076"/>
          <ac:picMkLst>
            <pc:docMk/>
            <pc:sldMk cId="1429202585" sldId="257"/>
            <ac:picMk id="32" creationId="{3AC05A78-AEE8-4670-88AC-8872F213F9F4}"/>
          </ac:picMkLst>
        </pc:picChg>
        <pc:picChg chg="mod">
          <ac:chgData name="Abbey Jeliazkova" userId="70814d56-656a-4aaa-994b-be84152a98ee" providerId="ADAL" clId="{B0574083-CDD8-46C2-84D5-5011B0F9B14F}" dt="2024-01-12T20:58:49.660" v="143" actId="208"/>
          <ac:picMkLst>
            <pc:docMk/>
            <pc:sldMk cId="1429202585" sldId="257"/>
            <ac:picMk id="33" creationId="{97A673F5-A2FA-4A91-937C-9FB1BBB07D34}"/>
          </ac:picMkLst>
        </pc:pic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22" creationId="{4CA0AABE-8D81-4DBF-B888-E7BFF522DCBD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26" creationId="{47D44CA3-1A3D-4915-BECB-5EAFDD102E95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35" creationId="{1131DFEB-E6BA-4B7C-A52A-6DB1005F0D89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36" creationId="{69F932E2-319B-47E6-BF2F-4292CA7A997B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37" creationId="{3BBEF7D8-CCD5-4B6E-BCA0-C455FE1466F8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39" creationId="{4854CA48-2001-4F45-B38F-5B30C75055DB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41" creationId="{3EA8E0BC-CB59-4881-B36B-10F86E61D8B9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43" creationId="{C8DFEFB7-83E9-49D1-BEF0-F494D49B099D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45" creationId="{BD741157-6D29-47A6-B162-C6C8637AE930}"/>
          </ac:cxnSpMkLst>
        </pc:cxnChg>
        <pc:cxnChg chg="mod">
          <ac:chgData name="Abbey Jeliazkova" userId="70814d56-656a-4aaa-994b-be84152a98ee" providerId="ADAL" clId="{B0574083-CDD8-46C2-84D5-5011B0F9B14F}" dt="2024-01-12T20:58:49.660" v="143" actId="208"/>
          <ac:cxnSpMkLst>
            <pc:docMk/>
            <pc:sldMk cId="1429202585" sldId="257"/>
            <ac:cxnSpMk id="62" creationId="{36DE5D5A-E11E-480E-AB69-12FDE30CF726}"/>
          </ac:cxnSpMkLst>
        </pc:cxnChg>
      </pc:sldChg>
      <pc:sldChg chg="del">
        <pc:chgData name="Abbey Jeliazkova" userId="70814d56-656a-4aaa-994b-be84152a98ee" providerId="ADAL" clId="{B0574083-CDD8-46C2-84D5-5011B0F9B14F}" dt="2024-01-12T22:03:05.121" v="170" actId="47"/>
        <pc:sldMkLst>
          <pc:docMk/>
          <pc:sldMk cId="3692204125" sldId="258"/>
        </pc:sldMkLst>
      </pc:sldChg>
      <pc:sldChg chg="addSp delSp modSp mod">
        <pc:chgData name="Abbey Jeliazkova" userId="70814d56-656a-4aaa-994b-be84152a98ee" providerId="ADAL" clId="{B0574083-CDD8-46C2-84D5-5011B0F9B14F}" dt="2024-01-12T22:11:25.528" v="402" actId="1036"/>
        <pc:sldMkLst>
          <pc:docMk/>
          <pc:sldMk cId="3086729528" sldId="262"/>
        </pc:sldMkLst>
        <pc:spChg chg="mod">
          <ac:chgData name="Abbey Jeliazkova" userId="70814d56-656a-4aaa-994b-be84152a98ee" providerId="ADAL" clId="{B0574083-CDD8-46C2-84D5-5011B0F9B14F}" dt="2024-01-12T22:11:25.528" v="402" actId="1036"/>
          <ac:spMkLst>
            <pc:docMk/>
            <pc:sldMk cId="3086729528" sldId="262"/>
            <ac:spMk id="2" creationId="{10C50DCB-F7D2-A200-014C-EF747F6D90FF}"/>
          </ac:spMkLst>
        </pc:spChg>
        <pc:spChg chg="mod">
          <ac:chgData name="Abbey Jeliazkova" userId="70814d56-656a-4aaa-994b-be84152a98ee" providerId="ADAL" clId="{B0574083-CDD8-46C2-84D5-5011B0F9B14F}" dt="2024-01-12T22:03:41.669" v="192" actId="20577"/>
          <ac:spMkLst>
            <pc:docMk/>
            <pc:sldMk cId="3086729528" sldId="262"/>
            <ac:spMk id="7" creationId="{DFA157F5-4F84-74CF-B51D-FF07457975E7}"/>
          </ac:spMkLst>
        </pc:spChg>
        <pc:spChg chg="del">
          <ac:chgData name="Abbey Jeliazkova" userId="70814d56-656a-4aaa-994b-be84152a98ee" providerId="ADAL" clId="{B0574083-CDD8-46C2-84D5-5011B0F9B14F}" dt="2024-01-12T22:09:26.176" v="337" actId="478"/>
          <ac:spMkLst>
            <pc:docMk/>
            <pc:sldMk cId="3086729528" sldId="262"/>
            <ac:spMk id="12" creationId="{52A05401-0158-EF7C-A2E7-621FB59ECD0D}"/>
          </ac:spMkLst>
        </pc:spChg>
        <pc:spChg chg="mod">
          <ac:chgData name="Abbey Jeliazkova" userId="70814d56-656a-4aaa-994b-be84152a98ee" providerId="ADAL" clId="{B0574083-CDD8-46C2-84D5-5011B0F9B14F}" dt="2024-01-12T22:05:24.409" v="205" actId="20577"/>
          <ac:spMkLst>
            <pc:docMk/>
            <pc:sldMk cId="3086729528" sldId="262"/>
            <ac:spMk id="13" creationId="{0B21AEF3-0CC1-E09C-7AF5-A91C894B8DA6}"/>
          </ac:spMkLst>
        </pc:spChg>
        <pc:graphicFrameChg chg="add del mod">
          <ac:chgData name="Abbey Jeliazkova" userId="70814d56-656a-4aaa-994b-be84152a98ee" providerId="ADAL" clId="{B0574083-CDD8-46C2-84D5-5011B0F9B14F}" dt="2024-01-12T22:07:14.767" v="262"/>
          <ac:graphicFrameMkLst>
            <pc:docMk/>
            <pc:sldMk cId="3086729528" sldId="262"/>
            <ac:graphicFrameMk id="17" creationId="{9A940D1A-0370-CDC3-361B-674A1C020CF6}"/>
          </ac:graphicFrameMkLst>
        </pc:graphicFrameChg>
        <pc:picChg chg="mod">
          <ac:chgData name="Abbey Jeliazkova" userId="70814d56-656a-4aaa-994b-be84152a98ee" providerId="ADAL" clId="{B0574083-CDD8-46C2-84D5-5011B0F9B14F}" dt="2024-01-12T22:11:18.920" v="395" actId="1038"/>
          <ac:picMkLst>
            <pc:docMk/>
            <pc:sldMk cId="3086729528" sldId="262"/>
            <ac:picMk id="3" creationId="{DB06761B-97DA-AEB1-F7D0-9BEDFF05A728}"/>
          </ac:picMkLst>
        </pc:picChg>
        <pc:picChg chg="del">
          <ac:chgData name="Abbey Jeliazkova" userId="70814d56-656a-4aaa-994b-be84152a98ee" providerId="ADAL" clId="{B0574083-CDD8-46C2-84D5-5011B0F9B14F}" dt="2024-01-12T22:10:23.121" v="371" actId="478"/>
          <ac:picMkLst>
            <pc:docMk/>
            <pc:sldMk cId="3086729528" sldId="262"/>
            <ac:picMk id="4" creationId="{9AEABCA9-647D-3930-091D-01DACC570D17}"/>
          </ac:picMkLst>
        </pc:picChg>
        <pc:picChg chg="del">
          <ac:chgData name="Abbey Jeliazkova" userId="70814d56-656a-4aaa-994b-be84152a98ee" providerId="ADAL" clId="{B0574083-CDD8-46C2-84D5-5011B0F9B14F}" dt="2024-01-12T22:05:40.838" v="217" actId="478"/>
          <ac:picMkLst>
            <pc:docMk/>
            <pc:sldMk cId="3086729528" sldId="262"/>
            <ac:picMk id="5" creationId="{B0F2FFAA-A11D-3768-D422-9EA5DF11FC2C}"/>
          </ac:picMkLst>
        </pc:picChg>
        <pc:picChg chg="del">
          <ac:chgData name="Abbey Jeliazkova" userId="70814d56-656a-4aaa-994b-be84152a98ee" providerId="ADAL" clId="{B0574083-CDD8-46C2-84D5-5011B0F9B14F}" dt="2024-01-12T22:06:55.273" v="247" actId="478"/>
          <ac:picMkLst>
            <pc:docMk/>
            <pc:sldMk cId="3086729528" sldId="262"/>
            <ac:picMk id="6" creationId="{A931C067-85E8-EC72-6FE0-C35FA9B92F2C}"/>
          </ac:picMkLst>
        </pc:picChg>
        <pc:picChg chg="del">
          <ac:chgData name="Abbey Jeliazkova" userId="70814d56-656a-4aaa-994b-be84152a98ee" providerId="ADAL" clId="{B0574083-CDD8-46C2-84D5-5011B0F9B14F}" dt="2024-01-12T22:07:32.135" v="267" actId="478"/>
          <ac:picMkLst>
            <pc:docMk/>
            <pc:sldMk cId="3086729528" sldId="262"/>
            <ac:picMk id="8" creationId="{DD6C2178-3C07-75AC-E0F7-14BAB8E753AF}"/>
          </ac:picMkLst>
        </pc:picChg>
        <pc:picChg chg="del">
          <ac:chgData name="Abbey Jeliazkova" userId="70814d56-656a-4aaa-994b-be84152a98ee" providerId="ADAL" clId="{B0574083-CDD8-46C2-84D5-5011B0F9B14F}" dt="2024-01-12T22:07:58.140" v="287" actId="478"/>
          <ac:picMkLst>
            <pc:docMk/>
            <pc:sldMk cId="3086729528" sldId="262"/>
            <ac:picMk id="9" creationId="{8CAD6581-3FD8-564F-EB96-C924E754F81D}"/>
          </ac:picMkLst>
        </pc:picChg>
        <pc:picChg chg="del">
          <ac:chgData name="Abbey Jeliazkova" userId="70814d56-656a-4aaa-994b-be84152a98ee" providerId="ADAL" clId="{B0574083-CDD8-46C2-84D5-5011B0F9B14F}" dt="2024-01-12T22:08:06.045" v="288" actId="478"/>
          <ac:picMkLst>
            <pc:docMk/>
            <pc:sldMk cId="3086729528" sldId="262"/>
            <ac:picMk id="10" creationId="{DF8EFFB0-508E-2892-9D2F-339674BF4F2F}"/>
          </ac:picMkLst>
        </pc:picChg>
        <pc:picChg chg="del">
          <ac:chgData name="Abbey Jeliazkova" userId="70814d56-656a-4aaa-994b-be84152a98ee" providerId="ADAL" clId="{B0574083-CDD8-46C2-84D5-5011B0F9B14F}" dt="2024-01-12T22:09:27.071" v="338" actId="478"/>
          <ac:picMkLst>
            <pc:docMk/>
            <pc:sldMk cId="3086729528" sldId="262"/>
            <ac:picMk id="11" creationId="{008937F7-8790-40B0-F414-53411D5AD191}"/>
          </ac:picMkLst>
        </pc:picChg>
        <pc:picChg chg="add mod">
          <ac:chgData name="Abbey Jeliazkova" userId="70814d56-656a-4aaa-994b-be84152a98ee" providerId="ADAL" clId="{B0574083-CDD8-46C2-84D5-5011B0F9B14F}" dt="2024-01-12T22:11:18.920" v="395" actId="1038"/>
          <ac:picMkLst>
            <pc:docMk/>
            <pc:sldMk cId="3086729528" sldId="262"/>
            <ac:picMk id="14" creationId="{57773E89-0738-2EC1-4E4A-8D4926A98FC6}"/>
          </ac:picMkLst>
        </pc:picChg>
        <pc:picChg chg="add del mod">
          <ac:chgData name="Abbey Jeliazkova" userId="70814d56-656a-4aaa-994b-be84152a98ee" providerId="ADAL" clId="{B0574083-CDD8-46C2-84D5-5011B0F9B14F}" dt="2024-01-12T22:06:59.515" v="251"/>
          <ac:picMkLst>
            <pc:docMk/>
            <pc:sldMk cId="3086729528" sldId="262"/>
            <ac:picMk id="15" creationId="{3087EE88-2BB3-59DC-CC3E-4D82D2373333}"/>
          </ac:picMkLst>
        </pc:picChg>
        <pc:picChg chg="add mod">
          <ac:chgData name="Abbey Jeliazkova" userId="70814d56-656a-4aaa-994b-be84152a98ee" providerId="ADAL" clId="{B0574083-CDD8-46C2-84D5-5011B0F9B14F}" dt="2024-01-12T22:11:18.920" v="395" actId="1038"/>
          <ac:picMkLst>
            <pc:docMk/>
            <pc:sldMk cId="3086729528" sldId="262"/>
            <ac:picMk id="16" creationId="{FC22EBE3-7C03-054F-CA1C-A75BCB1B10C0}"/>
          </ac:picMkLst>
        </pc:picChg>
        <pc:picChg chg="add mod">
          <ac:chgData name="Abbey Jeliazkova" userId="70814d56-656a-4aaa-994b-be84152a98ee" providerId="ADAL" clId="{B0574083-CDD8-46C2-84D5-5011B0F9B14F}" dt="2024-01-12T22:11:18.920" v="395" actId="1038"/>
          <ac:picMkLst>
            <pc:docMk/>
            <pc:sldMk cId="3086729528" sldId="262"/>
            <ac:picMk id="18" creationId="{6EC9DB3F-C859-2F60-B517-93129EADC827}"/>
          </ac:picMkLst>
        </pc:picChg>
        <pc:picChg chg="add del mod">
          <ac:chgData name="Abbey Jeliazkova" userId="70814d56-656a-4aaa-994b-be84152a98ee" providerId="ADAL" clId="{B0574083-CDD8-46C2-84D5-5011B0F9B14F}" dt="2024-01-12T22:08:12.224" v="291" actId="478"/>
          <ac:picMkLst>
            <pc:docMk/>
            <pc:sldMk cId="3086729528" sldId="262"/>
            <ac:picMk id="19" creationId="{660DB9CC-38A9-8C7C-F6AB-D44DD1E0BC5C}"/>
          </ac:picMkLst>
        </pc:picChg>
        <pc:picChg chg="add mod">
          <ac:chgData name="Abbey Jeliazkova" userId="70814d56-656a-4aaa-994b-be84152a98ee" providerId="ADAL" clId="{B0574083-CDD8-46C2-84D5-5011B0F9B14F}" dt="2024-01-12T22:11:18.920" v="395" actId="1038"/>
          <ac:picMkLst>
            <pc:docMk/>
            <pc:sldMk cId="3086729528" sldId="262"/>
            <ac:picMk id="20" creationId="{E20A2115-F6F1-3C72-0881-FC88FB3C9883}"/>
          </ac:picMkLst>
        </pc:picChg>
      </pc:sldChg>
      <pc:sldChg chg="del">
        <pc:chgData name="Abbey Jeliazkova" userId="70814d56-656a-4aaa-994b-be84152a98ee" providerId="ADAL" clId="{B0574083-CDD8-46C2-84D5-5011B0F9B14F}" dt="2024-01-12T22:03:21.848" v="174" actId="47"/>
        <pc:sldMkLst>
          <pc:docMk/>
          <pc:sldMk cId="1497149083" sldId="324"/>
        </pc:sldMkLst>
      </pc:sldChg>
      <pc:sldMasterChg chg="delSldLayout">
        <pc:chgData name="Abbey Jeliazkova" userId="70814d56-656a-4aaa-994b-be84152a98ee" providerId="ADAL" clId="{B0574083-CDD8-46C2-84D5-5011B0F9B14F}" dt="2024-01-12T22:03:21.848" v="174" actId="47"/>
        <pc:sldMasterMkLst>
          <pc:docMk/>
          <pc:sldMasterMk cId="1249477360" sldId="2147483660"/>
        </pc:sldMasterMkLst>
        <pc:sldLayoutChg chg="del">
          <pc:chgData name="Abbey Jeliazkova" userId="70814d56-656a-4aaa-994b-be84152a98ee" providerId="ADAL" clId="{B0574083-CDD8-46C2-84D5-5011B0F9B14F}" dt="2024-01-12T22:03:21.848" v="174" actId="47"/>
          <pc:sldLayoutMkLst>
            <pc:docMk/>
            <pc:sldMasterMk cId="1249477360" sldId="2147483660"/>
            <pc:sldLayoutMk cId="373391967" sldId="214748368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C7F56-6869-4A7C-B4FC-E9630ADA0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EB251-C096-456C-AD33-78B3CF66F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397E3-2688-44E1-8C66-298960D01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7DD35-6A47-48F8-80BD-651B2F2C03F5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03B64-AD67-484A-B20A-3297D561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298BD-7219-490D-862A-64DCC3D3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1534E-9888-4E61-812E-0699D440B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8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2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7" Type="http://schemas.openxmlformats.org/officeDocument/2006/relationships/image" Target="../media/image5.png"/><Relationship Id="rId2" Type="http://schemas.openxmlformats.org/officeDocument/2006/relationships/hyperlink" Target="https://www.goskills.com/Lean-Six-Sigma/Resources/Value-stream-mapping?break=cache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B5F9DD-42B5-43B4-A258-671C1A5D53DA}"/>
              </a:ext>
            </a:extLst>
          </p:cNvPr>
          <p:cNvSpPr/>
          <p:nvPr/>
        </p:nvSpPr>
        <p:spPr>
          <a:xfrm>
            <a:off x="5029200" y="1378150"/>
            <a:ext cx="20574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</a:t>
            </a:r>
          </a:p>
        </p:txBody>
      </p:sp>
      <p:pic>
        <p:nvPicPr>
          <p:cNvPr id="7" name="Content Placeholder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6E856D-8DED-4A58-AFD3-50E09E17E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4951" y="1459060"/>
            <a:ext cx="1152686" cy="75258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Content Placeholder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AF93F49-F811-4E32-9F52-C928255887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90" y="1524718"/>
            <a:ext cx="1152686" cy="75258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Picture 11" descr="A picture containing building, clock&#10;&#10;Description automatically generated">
            <a:extLst>
              <a:ext uri="{FF2B5EF4-FFF2-40B4-BE49-F238E27FC236}">
                <a16:creationId xmlns:a16="http://schemas.microsoft.com/office/drawing/2014/main" id="{D3A07E89-F43E-40D0-A76F-589179C2A4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23" y="4504268"/>
            <a:ext cx="628904" cy="552673"/>
          </a:xfrm>
          <a:prstGeom prst="rect">
            <a:avLst/>
          </a:prstGeom>
          <a:ln>
            <a:noFill/>
          </a:ln>
        </p:spPr>
      </p:pic>
      <p:pic>
        <p:nvPicPr>
          <p:cNvPr id="14" name="Picture 13" descr="A screenshot of a cell phone&#10;&#10;Description automatically generated">
            <a:extLst>
              <a:ext uri="{FF2B5EF4-FFF2-40B4-BE49-F238E27FC236}">
                <a16:creationId xmlns:a16="http://schemas.microsoft.com/office/drawing/2014/main" id="{AAB09D13-54A4-46E2-8E56-3899761A69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487" y="4418604"/>
            <a:ext cx="1352739" cy="724001"/>
          </a:xfrm>
          <a:prstGeom prst="rect">
            <a:avLst/>
          </a:prstGeom>
        </p:spPr>
      </p:pic>
      <p:pic>
        <p:nvPicPr>
          <p:cNvPr id="15" name="Picture 1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53F85C6-778C-432A-BCD5-5276E60173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050" y="4418604"/>
            <a:ext cx="1352739" cy="724001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</p:pic>
      <p:pic>
        <p:nvPicPr>
          <p:cNvPr id="16" name="Picture 15" descr="A screenshot of a cell phone&#10;&#10;Description automatically generated">
            <a:extLst>
              <a:ext uri="{FF2B5EF4-FFF2-40B4-BE49-F238E27FC236}">
                <a16:creationId xmlns:a16="http://schemas.microsoft.com/office/drawing/2014/main" id="{1154BF25-AD0A-4523-A4A6-576527ED3A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613" y="4418604"/>
            <a:ext cx="1352739" cy="724001"/>
          </a:xfrm>
          <a:prstGeom prst="rect">
            <a:avLst/>
          </a:prstGeom>
        </p:spPr>
      </p:pic>
      <p:pic>
        <p:nvPicPr>
          <p:cNvPr id="17" name="Picture 16" descr="A screenshot of a cell phone&#10;&#10;Description automatically generated">
            <a:extLst>
              <a:ext uri="{FF2B5EF4-FFF2-40B4-BE49-F238E27FC236}">
                <a16:creationId xmlns:a16="http://schemas.microsoft.com/office/drawing/2014/main" id="{C95F4BA8-0D54-4A51-B05B-D5E16840A8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175" y="4418604"/>
            <a:ext cx="1352739" cy="724001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CA0AABE-8D81-4DBF-B888-E7BFF522DCBD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1393776" y="1835350"/>
            <a:ext cx="3635424" cy="26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7D44CA3-1A3D-4915-BECB-5EAFDD102E95}"/>
              </a:ext>
            </a:extLst>
          </p:cNvPr>
          <p:cNvCxnSpPr>
            <a:stCxn id="7" idx="1"/>
            <a:endCxn id="4" idx="3"/>
          </p:cNvCxnSpPr>
          <p:nvPr/>
        </p:nvCxnSpPr>
        <p:spPr>
          <a:xfrm flipH="1">
            <a:off x="7086600" y="1835350"/>
            <a:ext cx="27683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D82711D-78FC-49C6-96E9-454FB2100A11}"/>
              </a:ext>
            </a:extLst>
          </p:cNvPr>
          <p:cNvSpPr/>
          <p:nvPr/>
        </p:nvSpPr>
        <p:spPr>
          <a:xfrm rot="4430256">
            <a:off x="60623" y="3070804"/>
            <a:ext cx="2226115" cy="488635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6E5D5629-FCAB-4850-8895-99AF7643A5E1}"/>
              </a:ext>
            </a:extLst>
          </p:cNvPr>
          <p:cNvSpPr/>
          <p:nvPr/>
        </p:nvSpPr>
        <p:spPr>
          <a:xfrm rot="17084831">
            <a:off x="9056358" y="3049745"/>
            <a:ext cx="2226115" cy="488635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2" name="Picture 31" descr="A picture containing drawing&#10;&#10;Description automatically generated">
            <a:extLst>
              <a:ext uri="{FF2B5EF4-FFF2-40B4-BE49-F238E27FC236}">
                <a16:creationId xmlns:a16="http://schemas.microsoft.com/office/drawing/2014/main" id="{3AC05A78-AEE8-4670-88AC-8872F213F9F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704" y="2880554"/>
            <a:ext cx="1057423" cy="704948"/>
          </a:xfrm>
          <a:prstGeom prst="rect">
            <a:avLst/>
          </a:prstGeom>
        </p:spPr>
      </p:pic>
      <p:pic>
        <p:nvPicPr>
          <p:cNvPr id="33" name="Picture 32" descr="A picture containing drawing&#10;&#10;Description automatically generated">
            <a:extLst>
              <a:ext uri="{FF2B5EF4-FFF2-40B4-BE49-F238E27FC236}">
                <a16:creationId xmlns:a16="http://schemas.microsoft.com/office/drawing/2014/main" id="{97A673F5-A2FA-4A91-937C-9FB1BBB07D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801" y="2962648"/>
            <a:ext cx="1057423" cy="704948"/>
          </a:xfrm>
          <a:prstGeom prst="rect">
            <a:avLst/>
          </a:prstGeom>
        </p:spPr>
      </p:pic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131DFEB-E6BA-4B7C-A52A-6DB1005F0D89}"/>
              </a:ext>
            </a:extLst>
          </p:cNvPr>
          <p:cNvCxnSpPr>
            <a:stCxn id="14" idx="3"/>
            <a:endCxn id="15" idx="1"/>
          </p:cNvCxnSpPr>
          <p:nvPr/>
        </p:nvCxnSpPr>
        <p:spPr>
          <a:xfrm>
            <a:off x="3275226" y="4780605"/>
            <a:ext cx="100382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9F932E2-319B-47E6-BF2F-4292CA7A997B}"/>
              </a:ext>
            </a:extLst>
          </p:cNvPr>
          <p:cNvCxnSpPr/>
          <p:nvPr/>
        </p:nvCxnSpPr>
        <p:spPr>
          <a:xfrm>
            <a:off x="5631789" y="4780604"/>
            <a:ext cx="100382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BBEF7D8-CCD5-4B6E-BCA0-C455FE1466F8}"/>
              </a:ext>
            </a:extLst>
          </p:cNvPr>
          <p:cNvCxnSpPr/>
          <p:nvPr/>
        </p:nvCxnSpPr>
        <p:spPr>
          <a:xfrm>
            <a:off x="7988352" y="4780604"/>
            <a:ext cx="1003824" cy="0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854CA48-2001-4F45-B38F-5B30C75055DB}"/>
              </a:ext>
            </a:extLst>
          </p:cNvPr>
          <p:cNvCxnSpPr>
            <a:stCxn id="4" idx="2"/>
            <a:endCxn id="14" idx="0"/>
          </p:cNvCxnSpPr>
          <p:nvPr/>
        </p:nvCxnSpPr>
        <p:spPr>
          <a:xfrm flipH="1">
            <a:off x="2598857" y="2292550"/>
            <a:ext cx="3459043" cy="2126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EA8E0BC-CB59-4881-B36B-10F86E61D8B9}"/>
              </a:ext>
            </a:extLst>
          </p:cNvPr>
          <p:cNvCxnSpPr>
            <a:stCxn id="4" idx="2"/>
            <a:endCxn id="15" idx="0"/>
          </p:cNvCxnSpPr>
          <p:nvPr/>
        </p:nvCxnSpPr>
        <p:spPr>
          <a:xfrm flipH="1">
            <a:off x="4955420" y="2292550"/>
            <a:ext cx="1102480" cy="2126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8DFEFB7-83E9-49D1-BEF0-F494D49B099D}"/>
              </a:ext>
            </a:extLst>
          </p:cNvPr>
          <p:cNvCxnSpPr>
            <a:stCxn id="4" idx="2"/>
            <a:endCxn id="16" idx="0"/>
          </p:cNvCxnSpPr>
          <p:nvPr/>
        </p:nvCxnSpPr>
        <p:spPr>
          <a:xfrm>
            <a:off x="6057900" y="2292550"/>
            <a:ext cx="1254083" cy="2126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D741157-6D29-47A6-B162-C6C8637AE930}"/>
              </a:ext>
            </a:extLst>
          </p:cNvPr>
          <p:cNvCxnSpPr>
            <a:stCxn id="4" idx="2"/>
            <a:endCxn id="17" idx="0"/>
          </p:cNvCxnSpPr>
          <p:nvPr/>
        </p:nvCxnSpPr>
        <p:spPr>
          <a:xfrm>
            <a:off x="6057900" y="2292550"/>
            <a:ext cx="3610645" cy="2126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740A2D41-9847-4A3B-B719-6C9F389BBE42}"/>
              </a:ext>
            </a:extLst>
          </p:cNvPr>
          <p:cNvSpPr txBox="1"/>
          <p:nvPr/>
        </p:nvSpPr>
        <p:spPr>
          <a:xfrm>
            <a:off x="490377" y="1779660"/>
            <a:ext cx="8289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Supplier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260003E-9FA3-4B06-9A19-9F241E9452BF}"/>
              </a:ext>
            </a:extLst>
          </p:cNvPr>
          <p:cNvSpPr/>
          <p:nvPr/>
        </p:nvSpPr>
        <p:spPr>
          <a:xfrm>
            <a:off x="3462686" y="3076148"/>
            <a:ext cx="1448221" cy="247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1D470B1-177E-4884-9105-9C6E7FCB0000}"/>
              </a:ext>
            </a:extLst>
          </p:cNvPr>
          <p:cNvSpPr/>
          <p:nvPr/>
        </p:nvSpPr>
        <p:spPr>
          <a:xfrm>
            <a:off x="4609679" y="3419997"/>
            <a:ext cx="1448221" cy="247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BD7BE3F-DA78-4DF3-AE26-857BF0F10FFE}"/>
              </a:ext>
            </a:extLst>
          </p:cNvPr>
          <p:cNvSpPr/>
          <p:nvPr/>
        </p:nvSpPr>
        <p:spPr>
          <a:xfrm>
            <a:off x="6191915" y="3461702"/>
            <a:ext cx="1448221" cy="247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2C8699-78BD-41F7-9762-0E2A2B580CAE}"/>
              </a:ext>
            </a:extLst>
          </p:cNvPr>
          <p:cNvSpPr/>
          <p:nvPr/>
        </p:nvSpPr>
        <p:spPr>
          <a:xfrm>
            <a:off x="7100123" y="3103862"/>
            <a:ext cx="1448221" cy="2475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98A5F38-851C-4E3C-A7C5-B353D33703DE}"/>
              </a:ext>
            </a:extLst>
          </p:cNvPr>
          <p:cNvSpPr txBox="1"/>
          <p:nvPr/>
        </p:nvSpPr>
        <p:spPr>
          <a:xfrm>
            <a:off x="10040268" y="1754407"/>
            <a:ext cx="8886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Customer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6DE5D5A-E11E-480E-AB69-12FDE30CF726}"/>
              </a:ext>
            </a:extLst>
          </p:cNvPr>
          <p:cNvCxnSpPr>
            <a:cxnSpLocks/>
          </p:cNvCxnSpPr>
          <p:nvPr/>
        </p:nvCxnSpPr>
        <p:spPr>
          <a:xfrm>
            <a:off x="2013626" y="5544768"/>
            <a:ext cx="83312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43DFC8B7-C094-46BE-8626-7D7010E6E9C7}"/>
              </a:ext>
            </a:extLst>
          </p:cNvPr>
          <p:cNvSpPr/>
          <p:nvPr/>
        </p:nvSpPr>
        <p:spPr>
          <a:xfrm>
            <a:off x="2013626" y="5544768"/>
            <a:ext cx="1186774" cy="2334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BDAED2C-67B8-469E-8A0C-8D895EFEF166}"/>
              </a:ext>
            </a:extLst>
          </p:cNvPr>
          <p:cNvSpPr/>
          <p:nvPr/>
        </p:nvSpPr>
        <p:spPr>
          <a:xfrm>
            <a:off x="4362032" y="5544768"/>
            <a:ext cx="1186774" cy="2334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6EBDDA8-AF77-401A-984A-569B44BF9827}"/>
              </a:ext>
            </a:extLst>
          </p:cNvPr>
          <p:cNvSpPr/>
          <p:nvPr/>
        </p:nvSpPr>
        <p:spPr>
          <a:xfrm>
            <a:off x="6710438" y="5544768"/>
            <a:ext cx="1186774" cy="2334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0F61C13-D101-4011-A8A4-55D89F0EF004}"/>
              </a:ext>
            </a:extLst>
          </p:cNvPr>
          <p:cNvSpPr/>
          <p:nvPr/>
        </p:nvSpPr>
        <p:spPr>
          <a:xfrm>
            <a:off x="9058844" y="5544768"/>
            <a:ext cx="1273499" cy="2334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Google Shape;42;p8">
            <a:extLst>
              <a:ext uri="{FF2B5EF4-FFF2-40B4-BE49-F238E27FC236}">
                <a16:creationId xmlns:a16="http://schemas.microsoft.com/office/drawing/2014/main" id="{5B616475-06C8-472F-942F-EAE159EAF8B0}"/>
              </a:ext>
            </a:extLst>
          </p:cNvPr>
          <p:cNvSpPr txBox="1">
            <a:spLocks/>
          </p:cNvSpPr>
          <p:nvPr/>
        </p:nvSpPr>
        <p:spPr>
          <a:xfrm>
            <a:off x="2452363" y="448842"/>
            <a:ext cx="7587905" cy="3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17BF2"/>
              </a:buClr>
              <a:buSzPts val="10000"/>
              <a:buFont typeface="Lato Black"/>
              <a:buNone/>
              <a:defRPr sz="10000" b="0" i="0" u="none" strike="noStrike" cap="none">
                <a:solidFill>
                  <a:srgbClr val="317BF2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Ubuntu Light"/>
                <a:ea typeface="Ubuntu Light"/>
                <a:cs typeface="Ubuntu Light"/>
                <a:sym typeface="Ubuntu Light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17BF2"/>
              </a:buClr>
              <a:buSzPts val="10000"/>
              <a:buFont typeface="Lato Black"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sym typeface="Lato Black"/>
              </a:rPr>
              <a:t>Process Name: Value Stream Map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21C534-66A3-482C-9EDD-56E90C368C44}"/>
              </a:ext>
            </a:extLst>
          </p:cNvPr>
          <p:cNvSpPr txBox="1"/>
          <p:nvPr/>
        </p:nvSpPr>
        <p:spPr>
          <a:xfrm>
            <a:off x="10339484" y="6476278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1/12/2024</a:t>
            </a:r>
          </a:p>
        </p:txBody>
      </p:sp>
      <p:pic>
        <p:nvPicPr>
          <p:cNvPr id="18" name="Picture 17" descr="A picture containing building, clock&#10;&#10;Description automatically generated">
            <a:extLst>
              <a:ext uri="{FF2B5EF4-FFF2-40B4-BE49-F238E27FC236}">
                <a16:creationId xmlns:a16="http://schemas.microsoft.com/office/drawing/2014/main" id="{D4E45DBF-EB46-4299-A2BC-2F43AEC543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686" y="4504268"/>
            <a:ext cx="628904" cy="552673"/>
          </a:xfrm>
          <a:prstGeom prst="rect">
            <a:avLst/>
          </a:prstGeom>
        </p:spPr>
      </p:pic>
      <p:pic>
        <p:nvPicPr>
          <p:cNvPr id="19" name="Picture 18" descr="A picture containing building, clock&#10;&#10;Description automatically generated">
            <a:extLst>
              <a:ext uri="{FF2B5EF4-FFF2-40B4-BE49-F238E27FC236}">
                <a16:creationId xmlns:a16="http://schemas.microsoft.com/office/drawing/2014/main" id="{0BB6A462-4F9E-4D52-A9EF-6936BB7676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249" y="4504268"/>
            <a:ext cx="628904" cy="552673"/>
          </a:xfrm>
          <a:prstGeom prst="rect">
            <a:avLst/>
          </a:prstGeom>
        </p:spPr>
      </p:pic>
      <p:pic>
        <p:nvPicPr>
          <p:cNvPr id="20" name="Picture 19" descr="A picture containing building, clock&#10;&#10;Description automatically generated">
            <a:extLst>
              <a:ext uri="{FF2B5EF4-FFF2-40B4-BE49-F238E27FC236}">
                <a16:creationId xmlns:a16="http://schemas.microsoft.com/office/drawing/2014/main" id="{60595E2D-D34B-41C7-AF52-A7C1337C0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812" y="4504268"/>
            <a:ext cx="628904" cy="55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20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10339484" y="6476278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1/12/2024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A157F5-4F84-74CF-B51D-FF07457975E7}"/>
              </a:ext>
            </a:extLst>
          </p:cNvPr>
          <p:cNvSpPr txBox="1"/>
          <p:nvPr/>
        </p:nvSpPr>
        <p:spPr>
          <a:xfrm>
            <a:off x="408562" y="298228"/>
            <a:ext cx="1125490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Notes: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modify the template as you see fit – you can remove shapes and lines or add/modify shapes and lines as needed for your process, using the Insert/Shapes menu in the top navigation in PowerPoint. See the most commonly used symbols below.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can create a value stream map in MS Word, Visio, </a:t>
            </a:r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Lucidchart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Promapp or any other software using shapes. We recommend PowerPoint as a free option since you can easily connect shapes with lines and move them around without breaking the connection.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C50DCB-F7D2-A200-014C-EF747F6D90FF}"/>
              </a:ext>
            </a:extLst>
          </p:cNvPr>
          <p:cNvSpPr txBox="1"/>
          <p:nvPr/>
        </p:nvSpPr>
        <p:spPr>
          <a:xfrm>
            <a:off x="1442040" y="1738982"/>
            <a:ext cx="7545547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Information (</a:t>
            </a:r>
            <a:r>
              <a:rPr lang="en-US" sz="1200" b="0" i="0" dirty="0">
                <a:solidFill>
                  <a:srgbClr val="1D1E20"/>
                </a:solidFill>
                <a:effectLst/>
                <a:latin typeface="-apple-system"/>
              </a:rPr>
              <a:t>Schedules and orders are two types of information that often have to be communicated to people at different places on a value stream map. This shape is usually the label for an arrow that shows the information flow</a:t>
            </a:r>
            <a:r>
              <a:rPr lang="en-US" sz="1200" b="1" i="0" dirty="0">
                <a:solidFill>
                  <a:srgbClr val="1D1E2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Outside step (</a:t>
            </a:r>
            <a:r>
              <a:rPr lang="en-US" sz="1200" b="0" i="0" dirty="0">
                <a:solidFill>
                  <a:srgbClr val="1D1E20"/>
                </a:solidFill>
                <a:effectLst/>
                <a:latin typeface="-apple-system"/>
              </a:rPr>
              <a:t>Outside steps are almost always suppliers or customers. Suppliers receive orders (information) and provide material. Customers send orders and receive finished goods)</a:t>
            </a: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Truck (T</a:t>
            </a:r>
            <a:r>
              <a:rPr lang="en-US" sz="1200" b="0" i="0" dirty="0">
                <a:solidFill>
                  <a:srgbClr val="1D1E20"/>
                </a:solidFill>
                <a:effectLst/>
                <a:latin typeface="-apple-system"/>
              </a:rPr>
              <a:t>ransportation by truck is usually a label for an arrow that shows the movement of finished goods)</a:t>
            </a: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(</a:t>
            </a:r>
            <a:r>
              <a:rPr lang="en-US" sz="1200" b="0" i="0" dirty="0">
                <a:solidFill>
                  <a:srgbClr val="1D1E20"/>
                </a:solidFill>
                <a:effectLst/>
                <a:latin typeface="-apple-system"/>
              </a:rPr>
              <a:t>Process shapes represent machines and internal process steps, among other things. Often they include additional data, such as the number of workers involved and cycle time.)</a:t>
            </a: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2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Inventory Triangle (t</a:t>
            </a:r>
            <a:r>
              <a:rPr lang="en-US" sz="1200" b="0" i="0" dirty="0">
                <a:solidFill>
                  <a:srgbClr val="1D1E20"/>
                </a:solidFill>
                <a:effectLst/>
                <a:latin typeface="-apple-system"/>
              </a:rPr>
              <a:t>ypically found between process shapes, the inventory triangle describes the amount of work-in-progress material waiting to be used. High amounts of inventory can signal waste)</a:t>
            </a: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2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000"/>
              <a:tabLst>
                <a:tab pos="457200" algn="l"/>
              </a:tabLst>
            </a:pPr>
            <a:r>
              <a:rPr lang="en-US" sz="11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Additional shapes: </a:t>
            </a:r>
            <a:r>
              <a:rPr lang="en-US" sz="1100" dirty="0">
                <a:solidFill>
                  <a:srgbClr val="09090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https://www.goskills.com/Lean-Six-Sigma/Resources/Value-stream-mapping?break=cache</a:t>
            </a:r>
            <a:endParaRPr lang="en-US" sz="1100" dirty="0">
              <a:solidFill>
                <a:srgbClr val="09090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 descr="rectangle - flowchart process step">
            <a:extLst>
              <a:ext uri="{FF2B5EF4-FFF2-40B4-BE49-F238E27FC236}">
                <a16:creationId xmlns:a16="http://schemas.microsoft.com/office/drawing/2014/main" id="{DB06761B-97DA-AEB1-F7D0-9BEDFF05A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614" y="1715536"/>
            <a:ext cx="944536" cy="69266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B21AEF3-0CC1-E09C-7AF5-A91C894B8DA6}"/>
              </a:ext>
            </a:extLst>
          </p:cNvPr>
          <p:cNvSpPr txBox="1"/>
          <p:nvPr/>
        </p:nvSpPr>
        <p:spPr>
          <a:xfrm>
            <a:off x="442005" y="1391563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Commonly Used Shapes:</a:t>
            </a:r>
          </a:p>
        </p:txBody>
      </p:sp>
      <p:pic>
        <p:nvPicPr>
          <p:cNvPr id="14" name="Content Placeholder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7773E89-0738-2EC1-4E4A-8D4926A98F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88" y="2543264"/>
            <a:ext cx="944536" cy="61668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C22EBE3-7C03-054F-CA1C-A75BCB1B10C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88" y="3295998"/>
            <a:ext cx="944536" cy="629690"/>
          </a:xfrm>
          <a:prstGeom prst="rect">
            <a:avLst/>
          </a:prstGeom>
        </p:spPr>
      </p:pic>
      <p:pic>
        <p:nvPicPr>
          <p:cNvPr id="18" name="Picture 17" descr="A screenshot of a cell phone&#10;&#10;Description automatically generated">
            <a:extLst>
              <a:ext uri="{FF2B5EF4-FFF2-40B4-BE49-F238E27FC236}">
                <a16:creationId xmlns:a16="http://schemas.microsoft.com/office/drawing/2014/main" id="{6EC9DB3F-C859-2F60-B517-93129EADC8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88" y="4210922"/>
            <a:ext cx="944536" cy="505526"/>
          </a:xfrm>
          <a:prstGeom prst="rect">
            <a:avLst/>
          </a:prstGeom>
        </p:spPr>
      </p:pic>
      <p:pic>
        <p:nvPicPr>
          <p:cNvPr id="20" name="Picture 19" descr="A picture containing building, clock&#10;&#10;Description automatically generated">
            <a:extLst>
              <a:ext uri="{FF2B5EF4-FFF2-40B4-BE49-F238E27FC236}">
                <a16:creationId xmlns:a16="http://schemas.microsoft.com/office/drawing/2014/main" id="{E20A2115-F6F1-3C72-0881-FC88FB3C988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04" y="4938274"/>
            <a:ext cx="628904" cy="55267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6729528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2093</TotalTime>
  <Words>299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-apple-system</vt:lpstr>
      <vt:lpstr>Arial</vt:lpstr>
      <vt:lpstr>Calibri</vt:lpstr>
      <vt:lpstr>Lato Black</vt:lpstr>
      <vt:lpstr>DFA Wide Screen PPT Template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Abbey Jeliazkova</cp:lastModifiedBy>
  <cp:revision>10</cp:revision>
  <cp:lastPrinted>2018-07-31T00:46:12Z</cp:lastPrinted>
  <dcterms:created xsi:type="dcterms:W3CDTF">2023-12-08T20:13:53Z</dcterms:created>
  <dcterms:modified xsi:type="dcterms:W3CDTF">2024-01-12T22:12:00Z</dcterms:modified>
</cp:coreProperties>
</file>