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324" r:id="rId2"/>
    <p:sldId id="262" r:id="rId3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2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6CD174-577E-40D2-3072-E2018420800B}" name="Shaina K. Sims" initials="SS" userId="S::simss@ad.uci.edu::ce89f4b6-dafc-42ba-b788-adf0740796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5CB40-31B2-4E8E-B178-0F205CC33E83}" v="5" dt="2024-01-12T18:56:54.2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980" autoAdjust="0"/>
  </p:normalViewPr>
  <p:slideViewPr>
    <p:cSldViewPr snapToGrid="0" snapToObjects="1">
      <p:cViewPr varScale="1">
        <p:scale>
          <a:sx n="79" d="100"/>
          <a:sy n="79" d="100"/>
        </p:scale>
        <p:origin x="283" y="72"/>
      </p:cViewPr>
      <p:guideLst>
        <p:guide orient="horz" pos="3600"/>
        <p:guide pos="2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0435CB40-31B2-4E8E-B178-0F205CC33E83}"/>
    <pc:docChg chg="undo custSel addSld delSld modSld">
      <pc:chgData name="Abbey Jeliazkova" userId="70814d56-656a-4aaa-994b-be84152a98ee" providerId="ADAL" clId="{0435CB40-31B2-4E8E-B178-0F205CC33E83}" dt="2024-01-12T18:58:58.693" v="327" actId="20577"/>
      <pc:docMkLst>
        <pc:docMk/>
      </pc:docMkLst>
      <pc:sldChg chg="modSp add mod modClrScheme chgLayout">
        <pc:chgData name="Abbey Jeliazkova" userId="70814d56-656a-4aaa-994b-be84152a98ee" providerId="ADAL" clId="{0435CB40-31B2-4E8E-B178-0F205CC33E83}" dt="2024-01-12T18:58:58.693" v="327" actId="20577"/>
        <pc:sldMkLst>
          <pc:docMk/>
          <pc:sldMk cId="3086729528" sldId="262"/>
        </pc:sldMkLst>
        <pc:spChg chg="mod">
          <ac:chgData name="Abbey Jeliazkova" userId="70814d56-656a-4aaa-994b-be84152a98ee" providerId="ADAL" clId="{0435CB40-31B2-4E8E-B178-0F205CC33E83}" dt="2024-01-12T18:58:02.824" v="311" actId="1037"/>
          <ac:spMkLst>
            <pc:docMk/>
            <pc:sldMk cId="3086729528" sldId="262"/>
            <ac:spMk id="2" creationId="{10C50DCB-F7D2-A200-014C-EF747F6D90FF}"/>
          </ac:spMkLst>
        </pc:spChg>
        <pc:spChg chg="mod">
          <ac:chgData name="Abbey Jeliazkova" userId="70814d56-656a-4aaa-994b-be84152a98ee" providerId="ADAL" clId="{0435CB40-31B2-4E8E-B178-0F205CC33E83}" dt="2024-01-12T18:58:58.693" v="327" actId="20577"/>
          <ac:spMkLst>
            <pc:docMk/>
            <pc:sldMk cId="3086729528" sldId="262"/>
            <ac:spMk id="7" creationId="{DFA157F5-4F84-74CF-B51D-FF07457975E7}"/>
          </ac:spMkLst>
        </pc:spChg>
        <pc:spChg chg="mod">
          <ac:chgData name="Abbey Jeliazkova" userId="70814d56-656a-4aaa-994b-be84152a98ee" providerId="ADAL" clId="{0435CB40-31B2-4E8E-B178-0F205CC33E83}" dt="2024-01-12T18:58:02.824" v="311" actId="1037"/>
          <ac:spMkLst>
            <pc:docMk/>
            <pc:sldMk cId="3086729528" sldId="262"/>
            <ac:spMk id="12" creationId="{52A05401-0158-EF7C-A2E7-621FB59ECD0D}"/>
          </ac:spMkLst>
        </pc:spChg>
        <pc:spChg chg="mod">
          <ac:chgData name="Abbey Jeliazkova" userId="70814d56-656a-4aaa-994b-be84152a98ee" providerId="ADAL" clId="{0435CB40-31B2-4E8E-B178-0F205CC33E83}" dt="2024-01-12T18:58:02.824" v="311" actId="1037"/>
          <ac:spMkLst>
            <pc:docMk/>
            <pc:sldMk cId="3086729528" sldId="262"/>
            <ac:spMk id="13" creationId="{0B21AEF3-0CC1-E09C-7AF5-A91C894B8DA6}"/>
          </ac:spMkLst>
        </pc:spChg>
        <pc:spChg chg="mod">
          <ac:chgData name="Abbey Jeliazkova" userId="70814d56-656a-4aaa-994b-be84152a98ee" providerId="ADAL" clId="{0435CB40-31B2-4E8E-B178-0F205CC33E83}" dt="2024-01-12T18:57:44.137" v="278" actId="1076"/>
          <ac:spMkLst>
            <pc:docMk/>
            <pc:sldMk cId="3086729528" sldId="262"/>
            <ac:spMk id="43" creationId="{E3E71345-FDF7-E64B-B9E0-CAD7C936B09C}"/>
          </ac:spMkLst>
        </pc:spChg>
        <pc:picChg chg="mod">
          <ac:chgData name="Abbey Jeliazkova" userId="70814d56-656a-4aaa-994b-be84152a98ee" providerId="ADAL" clId="{0435CB40-31B2-4E8E-B178-0F205CC33E83}" dt="2024-01-12T18:58:02.824" v="311" actId="1037"/>
          <ac:picMkLst>
            <pc:docMk/>
            <pc:sldMk cId="3086729528" sldId="262"/>
            <ac:picMk id="3" creationId="{DB06761B-97DA-AEB1-F7D0-9BEDFF05A728}"/>
          </ac:picMkLst>
        </pc:picChg>
        <pc:picChg chg="mod">
          <ac:chgData name="Abbey Jeliazkova" userId="70814d56-656a-4aaa-994b-be84152a98ee" providerId="ADAL" clId="{0435CB40-31B2-4E8E-B178-0F205CC33E83}" dt="2024-01-12T18:58:02.824" v="311" actId="1037"/>
          <ac:picMkLst>
            <pc:docMk/>
            <pc:sldMk cId="3086729528" sldId="262"/>
            <ac:picMk id="4" creationId="{9AEABCA9-647D-3930-091D-01DACC570D17}"/>
          </ac:picMkLst>
        </pc:picChg>
        <pc:picChg chg="mod">
          <ac:chgData name="Abbey Jeliazkova" userId="70814d56-656a-4aaa-994b-be84152a98ee" providerId="ADAL" clId="{0435CB40-31B2-4E8E-B178-0F205CC33E83}" dt="2024-01-12T18:58:02.824" v="311" actId="1037"/>
          <ac:picMkLst>
            <pc:docMk/>
            <pc:sldMk cId="3086729528" sldId="262"/>
            <ac:picMk id="5" creationId="{B0F2FFAA-A11D-3768-D422-9EA5DF11FC2C}"/>
          </ac:picMkLst>
        </pc:picChg>
        <pc:picChg chg="mod">
          <ac:chgData name="Abbey Jeliazkova" userId="70814d56-656a-4aaa-994b-be84152a98ee" providerId="ADAL" clId="{0435CB40-31B2-4E8E-B178-0F205CC33E83}" dt="2024-01-12T18:58:02.824" v="311" actId="1037"/>
          <ac:picMkLst>
            <pc:docMk/>
            <pc:sldMk cId="3086729528" sldId="262"/>
            <ac:picMk id="6" creationId="{A931C067-85E8-EC72-6FE0-C35FA9B92F2C}"/>
          </ac:picMkLst>
        </pc:picChg>
        <pc:picChg chg="mod">
          <ac:chgData name="Abbey Jeliazkova" userId="70814d56-656a-4aaa-994b-be84152a98ee" providerId="ADAL" clId="{0435CB40-31B2-4E8E-B178-0F205CC33E83}" dt="2024-01-12T18:58:02.824" v="311" actId="1037"/>
          <ac:picMkLst>
            <pc:docMk/>
            <pc:sldMk cId="3086729528" sldId="262"/>
            <ac:picMk id="8" creationId="{DD6C2178-3C07-75AC-E0F7-14BAB8E753AF}"/>
          </ac:picMkLst>
        </pc:picChg>
        <pc:picChg chg="mod">
          <ac:chgData name="Abbey Jeliazkova" userId="70814d56-656a-4aaa-994b-be84152a98ee" providerId="ADAL" clId="{0435CB40-31B2-4E8E-B178-0F205CC33E83}" dt="2024-01-12T18:58:02.824" v="311" actId="1037"/>
          <ac:picMkLst>
            <pc:docMk/>
            <pc:sldMk cId="3086729528" sldId="262"/>
            <ac:picMk id="9" creationId="{8CAD6581-3FD8-564F-EB96-C924E754F81D}"/>
          </ac:picMkLst>
        </pc:picChg>
        <pc:picChg chg="mod">
          <ac:chgData name="Abbey Jeliazkova" userId="70814d56-656a-4aaa-994b-be84152a98ee" providerId="ADAL" clId="{0435CB40-31B2-4E8E-B178-0F205CC33E83}" dt="2024-01-12T18:58:02.824" v="311" actId="1037"/>
          <ac:picMkLst>
            <pc:docMk/>
            <pc:sldMk cId="3086729528" sldId="262"/>
            <ac:picMk id="10" creationId="{DF8EFFB0-508E-2892-9D2F-339674BF4F2F}"/>
          </ac:picMkLst>
        </pc:picChg>
        <pc:picChg chg="mod">
          <ac:chgData name="Abbey Jeliazkova" userId="70814d56-656a-4aaa-994b-be84152a98ee" providerId="ADAL" clId="{0435CB40-31B2-4E8E-B178-0F205CC33E83}" dt="2024-01-12T18:58:02.824" v="311" actId="1037"/>
          <ac:picMkLst>
            <pc:docMk/>
            <pc:sldMk cId="3086729528" sldId="262"/>
            <ac:picMk id="11" creationId="{008937F7-8790-40B0-F414-53411D5AD191}"/>
          </ac:picMkLst>
        </pc:picChg>
      </pc:sldChg>
      <pc:sldChg chg="addSp delSp modSp mod">
        <pc:chgData name="Abbey Jeliazkova" userId="70814d56-656a-4aaa-994b-be84152a98ee" providerId="ADAL" clId="{0435CB40-31B2-4E8E-B178-0F205CC33E83}" dt="2024-01-12T18:58:48.389" v="323" actId="20577"/>
        <pc:sldMkLst>
          <pc:docMk/>
          <pc:sldMk cId="1497149083" sldId="324"/>
        </pc:sldMkLst>
        <pc:spChg chg="mod">
          <ac:chgData name="Abbey Jeliazkova" userId="70814d56-656a-4aaa-994b-be84152a98ee" providerId="ADAL" clId="{0435CB40-31B2-4E8E-B178-0F205CC33E83}" dt="2024-01-11T16:48:04.422" v="182" actId="20577"/>
          <ac:spMkLst>
            <pc:docMk/>
            <pc:sldMk cId="1497149083" sldId="324"/>
            <ac:spMk id="4" creationId="{9D7475E4-41FD-0A39-95D7-E869551C86B8}"/>
          </ac:spMkLst>
        </pc:spChg>
        <pc:spChg chg="mod">
          <ac:chgData name="Abbey Jeliazkova" userId="70814d56-656a-4aaa-994b-be84152a98ee" providerId="ADAL" clId="{0435CB40-31B2-4E8E-B178-0F205CC33E83}" dt="2024-01-11T16:48:15.879" v="201" actId="20577"/>
          <ac:spMkLst>
            <pc:docMk/>
            <pc:sldMk cId="1497149083" sldId="324"/>
            <ac:spMk id="9" creationId="{81AC3814-5891-61B2-8748-7290D2558737}"/>
          </ac:spMkLst>
        </pc:spChg>
        <pc:spChg chg="mod">
          <ac:chgData name="Abbey Jeliazkova" userId="70814d56-656a-4aaa-994b-be84152a98ee" providerId="ADAL" clId="{0435CB40-31B2-4E8E-B178-0F205CC33E83}" dt="2024-01-11T16:50:37.103" v="271" actId="1076"/>
          <ac:spMkLst>
            <pc:docMk/>
            <pc:sldMk cId="1497149083" sldId="324"/>
            <ac:spMk id="11" creationId="{671A6965-A139-074F-D71E-0A61872E95C8}"/>
          </ac:spMkLst>
        </pc:spChg>
        <pc:spChg chg="mod">
          <ac:chgData name="Abbey Jeliazkova" userId="70814d56-656a-4aaa-994b-be84152a98ee" providerId="ADAL" clId="{0435CB40-31B2-4E8E-B178-0F205CC33E83}" dt="2024-01-11T16:49:00.326" v="231" actId="20577"/>
          <ac:spMkLst>
            <pc:docMk/>
            <pc:sldMk cId="1497149083" sldId="324"/>
            <ac:spMk id="13" creationId="{8E2AA2D4-81DE-5673-EFE9-B5E71BE22632}"/>
          </ac:spMkLst>
        </pc:spChg>
        <pc:spChg chg="mod">
          <ac:chgData name="Abbey Jeliazkova" userId="70814d56-656a-4aaa-994b-be84152a98ee" providerId="ADAL" clId="{0435CB40-31B2-4E8E-B178-0F205CC33E83}" dt="2024-01-11T16:50:57.154" v="273" actId="1076"/>
          <ac:spMkLst>
            <pc:docMk/>
            <pc:sldMk cId="1497149083" sldId="324"/>
            <ac:spMk id="16" creationId="{FD382327-24E4-7A13-D86E-20A9E536CD74}"/>
          </ac:spMkLst>
        </pc:spChg>
        <pc:spChg chg="mod">
          <ac:chgData name="Abbey Jeliazkova" userId="70814d56-656a-4aaa-994b-be84152a98ee" providerId="ADAL" clId="{0435CB40-31B2-4E8E-B178-0F205CC33E83}" dt="2024-01-11T16:50:27.100" v="269" actId="1076"/>
          <ac:spMkLst>
            <pc:docMk/>
            <pc:sldMk cId="1497149083" sldId="324"/>
            <ac:spMk id="17" creationId="{6A2996A9-84BF-C13C-4AE0-86FA350A98B9}"/>
          </ac:spMkLst>
        </pc:spChg>
        <pc:spChg chg="mod">
          <ac:chgData name="Abbey Jeliazkova" userId="70814d56-656a-4aaa-994b-be84152a98ee" providerId="ADAL" clId="{0435CB40-31B2-4E8E-B178-0F205CC33E83}" dt="2024-01-11T16:44:24.899" v="4" actId="20577"/>
          <ac:spMkLst>
            <pc:docMk/>
            <pc:sldMk cId="1497149083" sldId="324"/>
            <ac:spMk id="18" creationId="{02E453F4-AA76-5665-4025-4F2507FEA381}"/>
          </ac:spMkLst>
        </pc:spChg>
        <pc:spChg chg="mod">
          <ac:chgData name="Abbey Jeliazkova" userId="70814d56-656a-4aaa-994b-be84152a98ee" providerId="ADAL" clId="{0435CB40-31B2-4E8E-B178-0F205CC33E83}" dt="2024-01-12T18:58:48.389" v="323" actId="20577"/>
          <ac:spMkLst>
            <pc:docMk/>
            <pc:sldMk cId="1497149083" sldId="324"/>
            <ac:spMk id="19" creationId="{F7C1119D-B962-6CFB-7010-83CC42DBC9AD}"/>
          </ac:spMkLst>
        </pc:spChg>
        <pc:spChg chg="del">
          <ac:chgData name="Abbey Jeliazkova" userId="70814d56-656a-4aaa-994b-be84152a98ee" providerId="ADAL" clId="{0435CB40-31B2-4E8E-B178-0F205CC33E83}" dt="2024-01-11T16:49:34.142" v="256" actId="478"/>
          <ac:spMkLst>
            <pc:docMk/>
            <pc:sldMk cId="1497149083" sldId="324"/>
            <ac:spMk id="27" creationId="{4FE34E86-1C4E-4FA2-9137-0B43F9A0A2BA}"/>
          </ac:spMkLst>
        </pc:spChg>
        <pc:spChg chg="mod">
          <ac:chgData name="Abbey Jeliazkova" userId="70814d56-656a-4aaa-994b-be84152a98ee" providerId="ADAL" clId="{0435CB40-31B2-4E8E-B178-0F205CC33E83}" dt="2024-01-11T16:47:59.682" v="180" actId="20577"/>
          <ac:spMkLst>
            <pc:docMk/>
            <pc:sldMk cId="1497149083" sldId="324"/>
            <ac:spMk id="30" creationId="{2D37AB93-FC8C-2B8C-5D87-CF79EE48CA98}"/>
          </ac:spMkLst>
        </pc:spChg>
        <pc:spChg chg="mod">
          <ac:chgData name="Abbey Jeliazkova" userId="70814d56-656a-4aaa-994b-be84152a98ee" providerId="ADAL" clId="{0435CB40-31B2-4E8E-B178-0F205CC33E83}" dt="2024-01-11T16:48:23.884" v="211" actId="20577"/>
          <ac:spMkLst>
            <pc:docMk/>
            <pc:sldMk cId="1497149083" sldId="324"/>
            <ac:spMk id="42" creationId="{B231BA6C-A148-FE68-6D60-8A4879DA65C3}"/>
          </ac:spMkLst>
        </pc:spChg>
        <pc:spChg chg="mod">
          <ac:chgData name="Abbey Jeliazkova" userId="70814d56-656a-4aaa-994b-be84152a98ee" providerId="ADAL" clId="{0435CB40-31B2-4E8E-B178-0F205CC33E83}" dt="2024-01-11T16:49:16.547" v="241" actId="20577"/>
          <ac:spMkLst>
            <pc:docMk/>
            <pc:sldMk cId="1497149083" sldId="324"/>
            <ac:spMk id="43" creationId="{6D42FF8C-B4A9-CED0-4FE1-6A50D4E447FF}"/>
          </ac:spMkLst>
        </pc:spChg>
        <pc:spChg chg="add del mod">
          <ac:chgData name="Abbey Jeliazkova" userId="70814d56-656a-4aaa-994b-be84152a98ee" providerId="ADAL" clId="{0435CB40-31B2-4E8E-B178-0F205CC33E83}" dt="2024-01-11T16:48:57.315" v="228" actId="20577"/>
          <ac:spMkLst>
            <pc:docMk/>
            <pc:sldMk cId="1497149083" sldId="324"/>
            <ac:spMk id="44" creationId="{BEFC98FB-D7AC-97A9-9751-A7DDB637B953}"/>
          </ac:spMkLst>
        </pc:spChg>
        <pc:spChg chg="del">
          <ac:chgData name="Abbey Jeliazkova" userId="70814d56-656a-4aaa-994b-be84152a98ee" providerId="ADAL" clId="{0435CB40-31B2-4E8E-B178-0F205CC33E83}" dt="2024-01-11T16:48:36.986" v="218" actId="478"/>
          <ac:spMkLst>
            <pc:docMk/>
            <pc:sldMk cId="1497149083" sldId="324"/>
            <ac:spMk id="45" creationId="{71C02F8E-4011-826F-5A35-CDC5140F5E0A}"/>
          </ac:spMkLst>
        </pc:spChg>
        <pc:spChg chg="del mod">
          <ac:chgData name="Abbey Jeliazkova" userId="70814d56-656a-4aaa-994b-be84152a98ee" providerId="ADAL" clId="{0435CB40-31B2-4E8E-B178-0F205CC33E83}" dt="2024-01-11T16:49:48.989" v="257" actId="478"/>
          <ac:spMkLst>
            <pc:docMk/>
            <pc:sldMk cId="1497149083" sldId="324"/>
            <ac:spMk id="47" creationId="{0865F6E2-FD99-9845-ABB6-F66432B7EC4C}"/>
          </ac:spMkLst>
        </pc:spChg>
        <pc:spChg chg="del">
          <ac:chgData name="Abbey Jeliazkova" userId="70814d56-656a-4aaa-994b-be84152a98ee" providerId="ADAL" clId="{0435CB40-31B2-4E8E-B178-0F205CC33E83}" dt="2024-01-11T16:50:02.298" v="264" actId="478"/>
          <ac:spMkLst>
            <pc:docMk/>
            <pc:sldMk cId="1497149083" sldId="324"/>
            <ac:spMk id="51" creationId="{5E91F453-0088-6D40-1CD7-E44DC1686642}"/>
          </ac:spMkLst>
        </pc:spChg>
        <pc:spChg chg="mod">
          <ac:chgData name="Abbey Jeliazkova" userId="70814d56-656a-4aaa-994b-be84152a98ee" providerId="ADAL" clId="{0435CB40-31B2-4E8E-B178-0F205CC33E83}" dt="2024-01-11T16:48:20.155" v="209" actId="20577"/>
          <ac:spMkLst>
            <pc:docMk/>
            <pc:sldMk cId="1497149083" sldId="324"/>
            <ac:spMk id="60" creationId="{A10F8D3B-BC2A-D513-B868-069F909FD1E6}"/>
          </ac:spMkLst>
        </pc:spChg>
        <pc:spChg chg="mod">
          <ac:chgData name="Abbey Jeliazkova" userId="70814d56-656a-4aaa-994b-be84152a98ee" providerId="ADAL" clId="{0435CB40-31B2-4E8E-B178-0F205CC33E83}" dt="2024-01-11T16:48:29.683" v="217" actId="20577"/>
          <ac:spMkLst>
            <pc:docMk/>
            <pc:sldMk cId="1497149083" sldId="324"/>
            <ac:spMk id="61" creationId="{9A828D9F-4F7E-6925-5E97-0D504A6200AC}"/>
          </ac:spMkLst>
        </pc:spChg>
        <pc:spChg chg="del">
          <ac:chgData name="Abbey Jeliazkova" userId="70814d56-656a-4aaa-994b-be84152a98ee" providerId="ADAL" clId="{0435CB40-31B2-4E8E-B178-0F205CC33E83}" dt="2024-01-11T16:50:03.324" v="265" actId="478"/>
          <ac:spMkLst>
            <pc:docMk/>
            <pc:sldMk cId="1497149083" sldId="324"/>
            <ac:spMk id="68" creationId="{BB0463B1-2ABA-B4D1-8697-15B1F26978C9}"/>
          </ac:spMkLst>
        </pc:spChg>
        <pc:graphicFrameChg chg="mod modGraphic">
          <ac:chgData name="Abbey Jeliazkova" userId="70814d56-656a-4aaa-994b-be84152a98ee" providerId="ADAL" clId="{0435CB40-31B2-4E8E-B178-0F205CC33E83}" dt="2024-01-11T16:47:33.996" v="172" actId="113"/>
          <ac:graphicFrameMkLst>
            <pc:docMk/>
            <pc:sldMk cId="1497149083" sldId="324"/>
            <ac:graphicFrameMk id="163" creationId="{E0629E8B-221C-AE64-18BE-DDC5CC1D27B9}"/>
          </ac:graphicFrameMkLst>
        </pc:graphicFrameChg>
        <pc:cxnChg chg="del mod">
          <ac:chgData name="Abbey Jeliazkova" userId="70814d56-656a-4aaa-994b-be84152a98ee" providerId="ADAL" clId="{0435CB40-31B2-4E8E-B178-0F205CC33E83}" dt="2024-01-11T16:50:04.092" v="266" actId="478"/>
          <ac:cxnSpMkLst>
            <pc:docMk/>
            <pc:sldMk cId="1497149083" sldId="324"/>
            <ac:cxnSpMk id="90" creationId="{9FFB692B-CD0E-4286-457B-B71D1DC73B57}"/>
          </ac:cxnSpMkLst>
        </pc:cxnChg>
        <pc:cxnChg chg="mod">
          <ac:chgData name="Abbey Jeliazkova" userId="70814d56-656a-4aaa-994b-be84152a98ee" providerId="ADAL" clId="{0435CB40-31B2-4E8E-B178-0F205CC33E83}" dt="2024-01-11T16:48:53.487" v="220" actId="478"/>
          <ac:cxnSpMkLst>
            <pc:docMk/>
            <pc:sldMk cId="1497149083" sldId="324"/>
            <ac:cxnSpMk id="119" creationId="{466F8800-D9D9-68D9-19C8-7414FCD81D41}"/>
          </ac:cxnSpMkLst>
        </pc:cxnChg>
        <pc:cxnChg chg="mod">
          <ac:chgData name="Abbey Jeliazkova" userId="70814d56-656a-4aaa-994b-be84152a98ee" providerId="ADAL" clId="{0435CB40-31B2-4E8E-B178-0F205CC33E83}" dt="2024-01-11T16:48:53.487" v="220" actId="478"/>
          <ac:cxnSpMkLst>
            <pc:docMk/>
            <pc:sldMk cId="1497149083" sldId="324"/>
            <ac:cxnSpMk id="122" creationId="{8282458A-2663-413F-F0D4-B416CD51955E}"/>
          </ac:cxnSpMkLst>
        </pc:cxnChg>
        <pc:cxnChg chg="del mod">
          <ac:chgData name="Abbey Jeliazkova" userId="70814d56-656a-4aaa-994b-be84152a98ee" providerId="ADAL" clId="{0435CB40-31B2-4E8E-B178-0F205CC33E83}" dt="2024-01-11T16:49:50.019" v="258" actId="478"/>
          <ac:cxnSpMkLst>
            <pc:docMk/>
            <pc:sldMk cId="1497149083" sldId="324"/>
            <ac:cxnSpMk id="124" creationId="{3150DFDA-84AF-5403-6C22-E2A4997F0B74}"/>
          </ac:cxnSpMkLst>
        </pc:cxnChg>
        <pc:cxnChg chg="add del mod">
          <ac:chgData name="Abbey Jeliazkova" userId="70814d56-656a-4aaa-994b-be84152a98ee" providerId="ADAL" clId="{0435CB40-31B2-4E8E-B178-0F205CC33E83}" dt="2024-01-11T16:50:30.964" v="270" actId="14100"/>
          <ac:cxnSpMkLst>
            <pc:docMk/>
            <pc:sldMk cId="1497149083" sldId="324"/>
            <ac:cxnSpMk id="126" creationId="{55D8B3B9-CC75-2DB6-39C7-31D9E88A2C74}"/>
          </ac:cxnSpMkLst>
        </pc:cxnChg>
        <pc:cxnChg chg="del mod">
          <ac:chgData name="Abbey Jeliazkova" userId="70814d56-656a-4aaa-994b-be84152a98ee" providerId="ADAL" clId="{0435CB40-31B2-4E8E-B178-0F205CC33E83}" dt="2024-01-11T16:49:24.470" v="244" actId="478"/>
          <ac:cxnSpMkLst>
            <pc:docMk/>
            <pc:sldMk cId="1497149083" sldId="324"/>
            <ac:cxnSpMk id="188" creationId="{6E6E5D0E-53B2-5832-DD6C-390FD681E716}"/>
          </ac:cxnSpMkLst>
        </pc:cxnChg>
        <pc:cxnChg chg="del mod">
          <ac:chgData name="Abbey Jeliazkova" userId="70814d56-656a-4aaa-994b-be84152a98ee" providerId="ADAL" clId="{0435CB40-31B2-4E8E-B178-0F205CC33E83}" dt="2024-01-11T16:50:01.047" v="263" actId="478"/>
          <ac:cxnSpMkLst>
            <pc:docMk/>
            <pc:sldMk cId="1497149083" sldId="324"/>
            <ac:cxnSpMk id="190" creationId="{2424D9C0-0AF8-3731-6A9C-CC2F4C7D703C}"/>
          </ac:cxnSpMkLst>
        </pc:cxnChg>
        <pc:cxnChg chg="del mod">
          <ac:chgData name="Abbey Jeliazkova" userId="70814d56-656a-4aaa-994b-be84152a98ee" providerId="ADAL" clId="{0435CB40-31B2-4E8E-B178-0F205CC33E83}" dt="2024-01-11T16:49:59.948" v="262" actId="478"/>
          <ac:cxnSpMkLst>
            <pc:docMk/>
            <pc:sldMk cId="1497149083" sldId="324"/>
            <ac:cxnSpMk id="202" creationId="{C3D364E1-30AC-182B-7428-2985522B8E40}"/>
          </ac:cxnSpMkLst>
        </pc:cxnChg>
      </pc:sldChg>
      <pc:sldChg chg="add del">
        <pc:chgData name="Abbey Jeliazkova" userId="70814d56-656a-4aaa-994b-be84152a98ee" providerId="ADAL" clId="{0435CB40-31B2-4E8E-B178-0F205CC33E83}" dt="2024-01-12T17:46:06.663" v="275" actId="47"/>
        <pc:sldMkLst>
          <pc:docMk/>
          <pc:sldMk cId="417487066" sldId="32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18926C-14D0-4619-A84F-83C67A4FA7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483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302"/>
            <a:ext cx="12192000" cy="4625404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19041"/>
            <a:ext cx="12192000" cy="1325563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2091" y="937645"/>
            <a:ext cx="11587823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5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005F3-7A37-94C5-BD88-F13A942F4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3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24468" y="699663"/>
            <a:ext cx="10961649" cy="906114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624468" y="1758526"/>
            <a:ext cx="10961649" cy="3584931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7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/>
          <p:cNvSpPr>
            <a:spLocks noGrp="1"/>
          </p:cNvSpPr>
          <p:nvPr>
            <p:ph type="title"/>
          </p:nvPr>
        </p:nvSpPr>
        <p:spPr>
          <a:xfrm>
            <a:off x="609593" y="377332"/>
            <a:ext cx="10972800" cy="489884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6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0D356-6C44-D79F-5DCF-188977E37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A38B3-8A6A-A495-D710-793C12D7C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8B643-221F-91CE-781E-D6E44332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16B1-8B8B-49A8-B86B-1C4D45C35532}" type="datetimeFigureOut">
              <a:rPr lang="en-US" smtClean="0"/>
              <a:t>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19B6A-2219-8EAC-D330-F262D7B35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31D35-7715-53BD-1C83-C7C9105F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E5DD-FC58-408E-AC08-CDAF1D342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6" r:id="rId3"/>
    <p:sldLayoutId id="2147483667" r:id="rId4"/>
    <p:sldLayoutId id="2147483668" r:id="rId5"/>
    <p:sldLayoutId id="2147483661" r:id="rId6"/>
    <p:sldLayoutId id="2147483665" r:id="rId7"/>
    <p:sldLayoutId id="2147483681" r:id="rId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Relationship Id="rId9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" name="Table 163">
            <a:extLst>
              <a:ext uri="{FF2B5EF4-FFF2-40B4-BE49-F238E27FC236}">
                <a16:creationId xmlns:a16="http://schemas.microsoft.com/office/drawing/2014/main" id="{E0629E8B-221C-AE64-18BE-DDC5CC1D27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757343"/>
              </p:ext>
            </p:extLst>
          </p:nvPr>
        </p:nvGraphicFramePr>
        <p:xfrm>
          <a:off x="178271" y="470839"/>
          <a:ext cx="11592736" cy="6027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484">
                  <a:extLst>
                    <a:ext uri="{9D8B030D-6E8A-4147-A177-3AD203B41FA5}">
                      <a16:colId xmlns:a16="http://schemas.microsoft.com/office/drawing/2014/main" val="2431627942"/>
                    </a:ext>
                  </a:extLst>
                </a:gridCol>
                <a:gridCol w="11055252">
                  <a:extLst>
                    <a:ext uri="{9D8B030D-6E8A-4147-A177-3AD203B41FA5}">
                      <a16:colId xmlns:a16="http://schemas.microsoft.com/office/drawing/2014/main" val="3830023420"/>
                    </a:ext>
                  </a:extLst>
                </a:gridCol>
              </a:tblGrid>
              <a:tr h="12955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Department/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Team/</a:t>
                      </a:r>
                    </a:p>
                  </a:txBody>
                  <a:tcPr vert="vert27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793552"/>
                  </a:ext>
                </a:extLst>
              </a:tr>
              <a:tr h="12521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Department/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Team/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2980060"/>
                  </a:ext>
                </a:extLst>
              </a:tr>
              <a:tr h="11599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Department/ Team</a:t>
                      </a:r>
                      <a:endParaRPr lang="en-US" sz="12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7096389"/>
                  </a:ext>
                </a:extLst>
              </a:tr>
              <a:tr h="11599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Department/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Team</a:t>
                      </a:r>
                      <a:endParaRPr lang="en-US" sz="12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2410485"/>
                  </a:ext>
                </a:extLst>
              </a:tr>
              <a:tr h="11599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Department/ Team</a:t>
                      </a:r>
                    </a:p>
                  </a:txBody>
                  <a:tcPr vert="vert270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749376"/>
                  </a:ext>
                </a:extLst>
              </a:tr>
            </a:tbl>
          </a:graphicData>
        </a:graphic>
      </p:graphicFrame>
      <p:sp>
        <p:nvSpPr>
          <p:cNvPr id="4" name="Text Box 217">
            <a:extLst>
              <a:ext uri="{FF2B5EF4-FFF2-40B4-BE49-F238E27FC236}">
                <a16:creationId xmlns:a16="http://schemas.microsoft.com/office/drawing/2014/main" id="{9D7475E4-41FD-0A39-95D7-E869551C8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725" y="2024027"/>
            <a:ext cx="1463040" cy="685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/>
                <a:cs typeface="Times New Roman"/>
              </a:rPr>
              <a:t>Step 1</a:t>
            </a:r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/>
              <a:cs typeface="Times New Roman"/>
            </a:endParaRP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id="{FD382327-24E4-7A13-D86E-20A9E536C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09" y="94796"/>
            <a:ext cx="3224460" cy="35179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Name of Process: Swim Lane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33296AF-D1CD-71DC-926F-9236C7DDEB76}"/>
              </a:ext>
            </a:extLst>
          </p:cNvPr>
          <p:cNvCxnSpPr>
            <a:cxnSpLocks/>
            <a:stCxn id="4" idx="3"/>
            <a:endCxn id="30" idx="1"/>
          </p:cNvCxnSpPr>
          <p:nvPr/>
        </p:nvCxnSpPr>
        <p:spPr>
          <a:xfrm>
            <a:off x="2338765" y="2366927"/>
            <a:ext cx="292625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5D88D37-4D28-ADAE-3295-499FD1CE9973}"/>
              </a:ext>
            </a:extLst>
          </p:cNvPr>
          <p:cNvCxnSpPr>
            <a:cxnSpLocks/>
            <a:stCxn id="30" idx="2"/>
            <a:endCxn id="42" idx="0"/>
          </p:cNvCxnSpPr>
          <p:nvPr/>
        </p:nvCxnSpPr>
        <p:spPr>
          <a:xfrm flipH="1">
            <a:off x="3369509" y="2877957"/>
            <a:ext cx="5804" cy="3751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iamond 29">
            <a:extLst>
              <a:ext uri="{FF2B5EF4-FFF2-40B4-BE49-F238E27FC236}">
                <a16:creationId xmlns:a16="http://schemas.microsoft.com/office/drawing/2014/main" id="{2D37AB93-FC8C-2B8C-5D87-CF79EE48CA98}"/>
              </a:ext>
            </a:extLst>
          </p:cNvPr>
          <p:cNvSpPr/>
          <p:nvPr/>
        </p:nvSpPr>
        <p:spPr>
          <a:xfrm>
            <a:off x="2631390" y="1855897"/>
            <a:ext cx="1487845" cy="102206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Decision</a:t>
            </a:r>
          </a:p>
        </p:txBody>
      </p:sp>
      <p:sp>
        <p:nvSpPr>
          <p:cNvPr id="42" name="Text Box 5">
            <a:extLst>
              <a:ext uri="{FF2B5EF4-FFF2-40B4-BE49-F238E27FC236}">
                <a16:creationId xmlns:a16="http://schemas.microsoft.com/office/drawing/2014/main" id="{B231BA6C-A148-FE68-6D60-8A4879DA6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7989" y="3253139"/>
            <a:ext cx="1463040" cy="652619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Step 2</a:t>
            </a:r>
          </a:p>
        </p:txBody>
      </p:sp>
      <p:sp>
        <p:nvSpPr>
          <p:cNvPr id="43" name="Text Box 5">
            <a:extLst>
              <a:ext uri="{FF2B5EF4-FFF2-40B4-BE49-F238E27FC236}">
                <a16:creationId xmlns:a16="http://schemas.microsoft.com/office/drawing/2014/main" id="{6D42FF8C-B4A9-CED0-4FE1-6A50D4E44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0256" y="4439766"/>
            <a:ext cx="1463040" cy="64008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Step 3</a:t>
            </a:r>
            <a:endParaRPr kumimoji="0" lang="en-US" altLang="en-US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4" name="Diamond 43">
            <a:extLst>
              <a:ext uri="{FF2B5EF4-FFF2-40B4-BE49-F238E27FC236}">
                <a16:creationId xmlns:a16="http://schemas.microsoft.com/office/drawing/2014/main" id="{BEFC98FB-D7AC-97A9-9751-A7DDB637B953}"/>
              </a:ext>
            </a:extLst>
          </p:cNvPr>
          <p:cNvSpPr/>
          <p:nvPr/>
        </p:nvSpPr>
        <p:spPr>
          <a:xfrm>
            <a:off x="6198918" y="4254473"/>
            <a:ext cx="1487845" cy="1017474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Decision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5DD0C5B0-A3DD-3CA7-4AD6-4EAA75762EAC}"/>
              </a:ext>
            </a:extLst>
          </p:cNvPr>
          <p:cNvCxnSpPr>
            <a:cxnSpLocks/>
            <a:stCxn id="30" idx="0"/>
            <a:endCxn id="9" idx="2"/>
          </p:cNvCxnSpPr>
          <p:nvPr/>
        </p:nvCxnSpPr>
        <p:spPr>
          <a:xfrm flipV="1">
            <a:off x="3375313" y="1256529"/>
            <a:ext cx="3011" cy="5993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4E96CE7B-FB30-E9BF-EDBB-EB5BCD5788FD}"/>
              </a:ext>
            </a:extLst>
          </p:cNvPr>
          <p:cNvCxnSpPr>
            <a:cxnSpLocks/>
            <a:stCxn id="60" idx="2"/>
            <a:endCxn id="43" idx="0"/>
          </p:cNvCxnSpPr>
          <p:nvPr/>
        </p:nvCxnSpPr>
        <p:spPr>
          <a:xfrm flipH="1">
            <a:off x="5171776" y="4081651"/>
            <a:ext cx="3986" cy="3581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466F8800-D9D9-68D9-19C8-7414FCD81D41}"/>
              </a:ext>
            </a:extLst>
          </p:cNvPr>
          <p:cNvCxnSpPr>
            <a:cxnSpLocks/>
            <a:stCxn id="43" idx="3"/>
            <a:endCxn id="44" idx="1"/>
          </p:cNvCxnSpPr>
          <p:nvPr/>
        </p:nvCxnSpPr>
        <p:spPr>
          <a:xfrm>
            <a:off x="5903296" y="4759806"/>
            <a:ext cx="295622" cy="34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8282458A-2663-413F-F0D4-B416CD51955E}"/>
              </a:ext>
            </a:extLst>
          </p:cNvPr>
          <p:cNvCxnSpPr>
            <a:cxnSpLocks/>
            <a:stCxn id="44" idx="0"/>
            <a:endCxn id="13" idx="2"/>
          </p:cNvCxnSpPr>
          <p:nvPr/>
        </p:nvCxnSpPr>
        <p:spPr>
          <a:xfrm flipH="1" flipV="1">
            <a:off x="6935507" y="1256529"/>
            <a:ext cx="7334" cy="29979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or: Elbow 125">
            <a:extLst>
              <a:ext uri="{FF2B5EF4-FFF2-40B4-BE49-F238E27FC236}">
                <a16:creationId xmlns:a16="http://schemas.microsoft.com/office/drawing/2014/main" id="{55D8B3B9-CC75-2DB6-39C7-31D9E88A2C74}"/>
              </a:ext>
            </a:extLst>
          </p:cNvPr>
          <p:cNvCxnSpPr>
            <a:cxnSpLocks/>
            <a:stCxn id="44" idx="3"/>
            <a:endCxn id="17" idx="3"/>
          </p:cNvCxnSpPr>
          <p:nvPr/>
        </p:nvCxnSpPr>
        <p:spPr>
          <a:xfrm flipV="1">
            <a:off x="7686763" y="1094345"/>
            <a:ext cx="2371377" cy="36688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8190E31-9FBD-FA3A-DB59-97732A4FE552}"/>
              </a:ext>
            </a:extLst>
          </p:cNvPr>
          <p:cNvCxnSpPr>
            <a:cxnSpLocks/>
            <a:stCxn id="18" idx="2"/>
            <a:endCxn id="4" idx="0"/>
          </p:cNvCxnSpPr>
          <p:nvPr/>
        </p:nvCxnSpPr>
        <p:spPr>
          <a:xfrm>
            <a:off x="1607245" y="1256529"/>
            <a:ext cx="0" cy="7674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Terminator 8">
            <a:extLst>
              <a:ext uri="{FF2B5EF4-FFF2-40B4-BE49-F238E27FC236}">
                <a16:creationId xmlns:a16="http://schemas.microsoft.com/office/drawing/2014/main" id="{81AC3814-5891-61B2-8748-7290D2558737}"/>
              </a:ext>
            </a:extLst>
          </p:cNvPr>
          <p:cNvSpPr/>
          <p:nvPr/>
        </p:nvSpPr>
        <p:spPr>
          <a:xfrm>
            <a:off x="2646804" y="706574"/>
            <a:ext cx="1463040" cy="549955"/>
          </a:xfrm>
          <a:prstGeom prst="flowChartTerminator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prstClr val="black"/>
                </a:solidFill>
              </a:rPr>
              <a:t>End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Flowchart: Terminator 12">
            <a:extLst>
              <a:ext uri="{FF2B5EF4-FFF2-40B4-BE49-F238E27FC236}">
                <a16:creationId xmlns:a16="http://schemas.microsoft.com/office/drawing/2014/main" id="{8E2AA2D4-81DE-5673-EFE9-B5E71BE22632}"/>
              </a:ext>
            </a:extLst>
          </p:cNvPr>
          <p:cNvSpPr/>
          <p:nvPr/>
        </p:nvSpPr>
        <p:spPr>
          <a:xfrm>
            <a:off x="6203987" y="706574"/>
            <a:ext cx="1463040" cy="549955"/>
          </a:xfrm>
          <a:prstGeom prst="flowChartTerminator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End</a:t>
            </a:r>
          </a:p>
        </p:txBody>
      </p:sp>
      <p:sp>
        <p:nvSpPr>
          <p:cNvPr id="18" name="Flowchart: Terminator 17">
            <a:extLst>
              <a:ext uri="{FF2B5EF4-FFF2-40B4-BE49-F238E27FC236}">
                <a16:creationId xmlns:a16="http://schemas.microsoft.com/office/drawing/2014/main" id="{02E453F4-AA76-5665-4025-4F2507FEA381}"/>
              </a:ext>
            </a:extLst>
          </p:cNvPr>
          <p:cNvSpPr/>
          <p:nvPr/>
        </p:nvSpPr>
        <p:spPr>
          <a:xfrm>
            <a:off x="875725" y="706574"/>
            <a:ext cx="1463040" cy="549955"/>
          </a:xfrm>
          <a:prstGeom prst="flowChartTerminator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Start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2B9157-B007-50E7-6215-0EDF93E79156}"/>
              </a:ext>
            </a:extLst>
          </p:cNvPr>
          <p:cNvSpPr txBox="1"/>
          <p:nvPr/>
        </p:nvSpPr>
        <p:spPr>
          <a:xfrm>
            <a:off x="3280430" y="1501616"/>
            <a:ext cx="228600" cy="1692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0" name="Diamond 59">
            <a:extLst>
              <a:ext uri="{FF2B5EF4-FFF2-40B4-BE49-F238E27FC236}">
                <a16:creationId xmlns:a16="http://schemas.microsoft.com/office/drawing/2014/main" id="{A10F8D3B-BC2A-D513-B868-069F909FD1E6}"/>
              </a:ext>
            </a:extLst>
          </p:cNvPr>
          <p:cNvSpPr/>
          <p:nvPr/>
        </p:nvSpPr>
        <p:spPr>
          <a:xfrm>
            <a:off x="4431839" y="3064177"/>
            <a:ext cx="1487845" cy="1017474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Decision</a:t>
            </a:r>
          </a:p>
        </p:txBody>
      </p:sp>
      <p:sp>
        <p:nvSpPr>
          <p:cNvPr id="61" name="Flowchart: Terminator 60">
            <a:extLst>
              <a:ext uri="{FF2B5EF4-FFF2-40B4-BE49-F238E27FC236}">
                <a16:creationId xmlns:a16="http://schemas.microsoft.com/office/drawing/2014/main" id="{9A828D9F-4F7E-6925-5E97-0D504A6200AC}"/>
              </a:ext>
            </a:extLst>
          </p:cNvPr>
          <p:cNvSpPr/>
          <p:nvPr/>
        </p:nvSpPr>
        <p:spPr>
          <a:xfrm>
            <a:off x="4440256" y="706574"/>
            <a:ext cx="1463040" cy="549955"/>
          </a:xfrm>
          <a:prstGeom prst="flowChartTerminator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End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BB4ABD0-AF44-B287-A71D-CD0EE760C139}"/>
              </a:ext>
            </a:extLst>
          </p:cNvPr>
          <p:cNvCxnSpPr>
            <a:cxnSpLocks/>
            <a:stCxn id="42" idx="3"/>
            <a:endCxn id="60" idx="1"/>
          </p:cNvCxnSpPr>
          <p:nvPr/>
        </p:nvCxnSpPr>
        <p:spPr>
          <a:xfrm flipV="1">
            <a:off x="4101029" y="3572914"/>
            <a:ext cx="330810" cy="653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8CCF030-DCF1-0FC9-4877-74324C4F148A}"/>
              </a:ext>
            </a:extLst>
          </p:cNvPr>
          <p:cNvCxnSpPr>
            <a:cxnSpLocks/>
            <a:stCxn id="60" idx="0"/>
            <a:endCxn id="61" idx="2"/>
          </p:cNvCxnSpPr>
          <p:nvPr/>
        </p:nvCxnSpPr>
        <p:spPr>
          <a:xfrm flipH="1" flipV="1">
            <a:off x="5171776" y="1256529"/>
            <a:ext cx="3986" cy="1807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C32370F7-2C43-ED0D-0D75-2CB20ADF5E3F}"/>
              </a:ext>
            </a:extLst>
          </p:cNvPr>
          <p:cNvSpPr txBox="1"/>
          <p:nvPr/>
        </p:nvSpPr>
        <p:spPr>
          <a:xfrm>
            <a:off x="3211606" y="2977910"/>
            <a:ext cx="345920" cy="1692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Yes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5EC00F-B6F0-C0A0-9267-BD40F01E87BA}"/>
              </a:ext>
            </a:extLst>
          </p:cNvPr>
          <p:cNvSpPr txBox="1"/>
          <p:nvPr/>
        </p:nvSpPr>
        <p:spPr>
          <a:xfrm>
            <a:off x="5073116" y="1501616"/>
            <a:ext cx="228600" cy="1692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F9A3FD-0F52-3932-0DEE-F29ACBF882E8}"/>
              </a:ext>
            </a:extLst>
          </p:cNvPr>
          <p:cNvSpPr txBox="1"/>
          <p:nvPr/>
        </p:nvSpPr>
        <p:spPr>
          <a:xfrm>
            <a:off x="6818739" y="1501616"/>
            <a:ext cx="228600" cy="1692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No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4DED63-F1E0-434C-B385-E81D28DBADC0}"/>
              </a:ext>
            </a:extLst>
          </p:cNvPr>
          <p:cNvSpPr txBox="1"/>
          <p:nvPr/>
        </p:nvSpPr>
        <p:spPr>
          <a:xfrm>
            <a:off x="4984628" y="4112028"/>
            <a:ext cx="381880" cy="16158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Yes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1A6965-A139-074F-D71E-0A61872E95C8}"/>
              </a:ext>
            </a:extLst>
          </p:cNvPr>
          <p:cNvSpPr txBox="1"/>
          <p:nvPr/>
        </p:nvSpPr>
        <p:spPr>
          <a:xfrm>
            <a:off x="8094546" y="4664083"/>
            <a:ext cx="336139" cy="15388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Yes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C1119D-B962-6CFB-7010-83CC42DBC9AD}"/>
              </a:ext>
            </a:extLst>
          </p:cNvPr>
          <p:cNvSpPr txBox="1"/>
          <p:nvPr/>
        </p:nvSpPr>
        <p:spPr>
          <a:xfrm>
            <a:off x="10373032" y="6523979"/>
            <a:ext cx="1390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Last updated: 1/12/2024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Hexagon 16">
            <a:extLst>
              <a:ext uri="{FF2B5EF4-FFF2-40B4-BE49-F238E27FC236}">
                <a16:creationId xmlns:a16="http://schemas.microsoft.com/office/drawing/2014/main" id="{6A2996A9-84BF-C13C-4AE0-86FA350A98B9}"/>
              </a:ext>
            </a:extLst>
          </p:cNvPr>
          <p:cNvSpPr/>
          <p:nvPr/>
        </p:nvSpPr>
        <p:spPr>
          <a:xfrm>
            <a:off x="10058140" y="720255"/>
            <a:ext cx="1383307" cy="748179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New Process</a:t>
            </a:r>
          </a:p>
        </p:txBody>
      </p:sp>
    </p:spTree>
    <p:extLst>
      <p:ext uri="{BB962C8B-B14F-4D97-AF65-F5344CB8AC3E}">
        <p14:creationId xmlns:p14="http://schemas.microsoft.com/office/powerpoint/2010/main" val="149714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10339484" y="6476278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1/12/2024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A157F5-4F84-74CF-B51D-FF07457975E7}"/>
              </a:ext>
            </a:extLst>
          </p:cNvPr>
          <p:cNvSpPr txBox="1"/>
          <p:nvPr/>
        </p:nvSpPr>
        <p:spPr>
          <a:xfrm>
            <a:off x="408562" y="298228"/>
            <a:ext cx="1125490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Notes: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can modify the template as you see fit – you can remove shapes and lines or add/modify shapes and lines as needed for your process, using the Insert/Shapes menu in the top navigation in PowerPoint. See the most commonly used symbols below.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can create a swim lane in MS Word, Visio, </a:t>
            </a:r>
            <a:r>
              <a:rPr lang="en-US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Lucidchart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Promapp or any other software using shapes. We recommend PowerPoint as a free option since you can easily connect shapes with lines and move them around without breaking the connection.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C50DCB-F7D2-A200-014C-EF747F6D90FF}"/>
              </a:ext>
            </a:extLst>
          </p:cNvPr>
          <p:cNvSpPr txBox="1"/>
          <p:nvPr/>
        </p:nvSpPr>
        <p:spPr>
          <a:xfrm>
            <a:off x="1383425" y="1715536"/>
            <a:ext cx="7545547" cy="4847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step in the process. The step is written inside the box. Usually, only one arrow goes out of the box.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Direction of flow from one step or decision to another</a:t>
            </a:r>
          </a:p>
          <a:p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Decision based on a question. The question is written in the diamond. More than one arrow goes out of the diamond, each one showing the direction the process takes for a given answer to the question. (Often the answers are "yes" and "no.")</a:t>
            </a: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Input or output</a:t>
            </a: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</a:t>
            </a: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and end points of a process</a:t>
            </a: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Link to another page or another flowchart. The same symbol on the other page indicates that the flow continues there.</a:t>
            </a: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Delay or wait</a:t>
            </a:r>
          </a:p>
          <a:p>
            <a:pPr>
              <a:buSzPts val="1000"/>
              <a:tabLst>
                <a:tab pos="457200" algn="l"/>
              </a:tabLst>
            </a:pPr>
            <a:endParaRPr lang="en-US" sz="11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1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1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Preparation (a step that supports or enables the following step or transition to a different process)</a:t>
            </a:r>
          </a:p>
        </p:txBody>
      </p:sp>
      <p:pic>
        <p:nvPicPr>
          <p:cNvPr id="3" name="Picture 2" descr="rectangle - flowchart process step">
            <a:extLst>
              <a:ext uri="{FF2B5EF4-FFF2-40B4-BE49-F238E27FC236}">
                <a16:creationId xmlns:a16="http://schemas.microsoft.com/office/drawing/2014/main" id="{DB06761B-97DA-AEB1-F7D0-9BEDFF05A7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74" y="1717931"/>
            <a:ext cx="571500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arrow - flowchart flow direction">
            <a:extLst>
              <a:ext uri="{FF2B5EF4-FFF2-40B4-BE49-F238E27FC236}">
                <a16:creationId xmlns:a16="http://schemas.microsoft.com/office/drawing/2014/main" id="{9AEABCA9-647D-3930-091D-01DACC570D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74" y="2316135"/>
            <a:ext cx="419100" cy="175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diamond - flowchart decision step">
            <a:extLst>
              <a:ext uri="{FF2B5EF4-FFF2-40B4-BE49-F238E27FC236}">
                <a16:creationId xmlns:a16="http://schemas.microsoft.com/office/drawing/2014/main" id="{B0F2FFAA-A11D-3768-D422-9EA5DF11FC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39" y="2608129"/>
            <a:ext cx="598170" cy="51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paralellogram - flowchart input or output">
            <a:extLst>
              <a:ext uri="{FF2B5EF4-FFF2-40B4-BE49-F238E27FC236}">
                <a16:creationId xmlns:a16="http://schemas.microsoft.com/office/drawing/2014/main" id="{A931C067-85E8-EC72-6FE0-C35FA9B92F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14" y="3403447"/>
            <a:ext cx="541020" cy="441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flowchart document symbol">
            <a:extLst>
              <a:ext uri="{FF2B5EF4-FFF2-40B4-BE49-F238E27FC236}">
                <a16:creationId xmlns:a16="http://schemas.microsoft.com/office/drawing/2014/main" id="{DD6C2178-3C07-75AC-E0F7-14BAB8E753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74" y="4036177"/>
            <a:ext cx="571500" cy="426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rounded rectangle or oval - flowchart start and end points">
            <a:extLst>
              <a:ext uri="{FF2B5EF4-FFF2-40B4-BE49-F238E27FC236}">
                <a16:creationId xmlns:a16="http://schemas.microsoft.com/office/drawing/2014/main" id="{8CAD6581-3FD8-564F-EB96-C924E754F81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63"/>
          <a:stretch/>
        </p:blipFill>
        <p:spPr bwMode="auto">
          <a:xfrm>
            <a:off x="519829" y="4576312"/>
            <a:ext cx="681990" cy="4000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circle - flowchart link to another page or flowchart">
            <a:extLst>
              <a:ext uri="{FF2B5EF4-FFF2-40B4-BE49-F238E27FC236}">
                <a16:creationId xmlns:a16="http://schemas.microsoft.com/office/drawing/2014/main" id="{DF8EFFB0-508E-2892-9D2F-339674BF4F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24" y="5036940"/>
            <a:ext cx="533400" cy="51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semi-circle - flowchart delay or wait">
            <a:extLst>
              <a:ext uri="{FF2B5EF4-FFF2-40B4-BE49-F238E27FC236}">
                <a16:creationId xmlns:a16="http://schemas.microsoft.com/office/drawing/2014/main" id="{008937F7-8790-40B0-F414-53411D5AD19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24" y="5646673"/>
            <a:ext cx="457200" cy="42672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Hexagon 11">
            <a:extLst>
              <a:ext uri="{FF2B5EF4-FFF2-40B4-BE49-F238E27FC236}">
                <a16:creationId xmlns:a16="http://schemas.microsoft.com/office/drawing/2014/main" id="{52A05401-0158-EF7C-A2E7-621FB59ECD0D}"/>
              </a:ext>
            </a:extLst>
          </p:cNvPr>
          <p:cNvSpPr/>
          <p:nvPr/>
        </p:nvSpPr>
        <p:spPr>
          <a:xfrm>
            <a:off x="586504" y="6225934"/>
            <a:ext cx="548640" cy="365760"/>
          </a:xfrm>
          <a:prstGeom prst="hex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21AEF3-0CC1-E09C-7AF5-A91C894B8DA6}"/>
              </a:ext>
            </a:extLst>
          </p:cNvPr>
          <p:cNvSpPr txBox="1"/>
          <p:nvPr/>
        </p:nvSpPr>
        <p:spPr>
          <a:xfrm>
            <a:off x="442005" y="1391563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Commonly Used Flowchart Symbols:</a:t>
            </a:r>
          </a:p>
        </p:txBody>
      </p:sp>
    </p:spTree>
    <p:extLst>
      <p:ext uri="{BB962C8B-B14F-4D97-AF65-F5344CB8AC3E}">
        <p14:creationId xmlns:p14="http://schemas.microsoft.com/office/powerpoint/2010/main" val="3086729528"/>
      </p:ext>
    </p:extLst>
  </p:cSld>
  <p:clrMapOvr>
    <a:masterClrMapping/>
  </p:clrMapOvr>
</p:sld>
</file>

<file path=ppt/theme/theme1.xml><?xml version="1.0" encoding="utf-8"?>
<a:theme xmlns:a="http://schemas.openxmlformats.org/drawingml/2006/main" name="DFA Wide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wide-screen-template" id="{F8798499-1FE7-4DAC-91EB-5A91699628EF}" vid="{A3CAEEA4-60AE-46FB-B7B0-FE8DCFDD1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dfa-wide-screen-template</Template>
  <TotalTime>2018</TotalTime>
  <Words>297</Words>
  <Application>Microsoft Office PowerPoint</Application>
  <PresentationFormat>Widescreen</PresentationFormat>
  <Paragraphs>57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DFA Wide Screen PPT Template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PDE Continuous Process Improvement Framework</dc:title>
  <dc:creator>Shaina K. Sims</dc:creator>
  <cp:lastModifiedBy>Abbey Jeliazkova</cp:lastModifiedBy>
  <cp:revision>9</cp:revision>
  <cp:lastPrinted>2018-07-31T00:46:12Z</cp:lastPrinted>
  <dcterms:created xsi:type="dcterms:W3CDTF">2023-12-08T20:13:53Z</dcterms:created>
  <dcterms:modified xsi:type="dcterms:W3CDTF">2024-01-12T18:59:04Z</dcterms:modified>
</cp:coreProperties>
</file>