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ED00D4-87DA-4484-9588-8B37BB293BC5}" v="1" dt="2024-01-10T22:52:25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82" d="100"/>
          <a:sy n="82" d="100"/>
        </p:scale>
        <p:origin x="1291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55ED00D4-87DA-4484-9588-8B37BB293BC5}"/>
    <pc:docChg chg="undo custSel addSld delSld modSld">
      <pc:chgData name="Abbey Jeliazkova" userId="70814d56-656a-4aaa-994b-be84152a98ee" providerId="ADAL" clId="{55ED00D4-87DA-4484-9588-8B37BB293BC5}" dt="2024-01-10T22:53:20.957" v="100" actId="20577"/>
      <pc:docMkLst>
        <pc:docMk/>
      </pc:docMkLst>
      <pc:sldChg chg="addSp delSp modSp add del mod">
        <pc:chgData name="Abbey Jeliazkova" userId="70814d56-656a-4aaa-994b-be84152a98ee" providerId="ADAL" clId="{55ED00D4-87DA-4484-9588-8B37BB293BC5}" dt="2024-01-10T22:53:20.957" v="100" actId="20577"/>
        <pc:sldMkLst>
          <pc:docMk/>
          <pc:sldMk cId="1390812534" sldId="261"/>
        </pc:sldMkLst>
        <pc:spChg chg="del mod">
          <ac:chgData name="Abbey Jeliazkova" userId="70814d56-656a-4aaa-994b-be84152a98ee" providerId="ADAL" clId="{55ED00D4-87DA-4484-9588-8B37BB293BC5}" dt="2024-01-10T22:52:35.385" v="11" actId="478"/>
          <ac:spMkLst>
            <pc:docMk/>
            <pc:sldMk cId="1390812534" sldId="261"/>
            <ac:spMk id="2" creationId="{C8E1A59A-C0DC-8D18-36A7-EFF1F70331E0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4" creationId="{495D15AD-BBC7-B0A6-B4C5-FB68919BC4FD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5" creationId="{133327C6-ED99-A63B-4576-267081A4A023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6" creationId="{43848003-B9D6-85CF-3D6D-89633704BA04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7" creationId="{60D5439E-0405-A1DE-29CC-EAB2E781AAC4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8" creationId="{E75A6E02-517C-1EC4-597A-07358B879212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29" creationId="{FB222E1E-83B8-4413-C991-1259F5E5ADF7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40" creationId="{4FF187C4-E1F6-B59B-D124-260EFF8677CC}"/>
          </ac:spMkLst>
        </pc:spChg>
        <pc:spChg chg="del">
          <ac:chgData name="Abbey Jeliazkova" userId="70814d56-656a-4aaa-994b-be84152a98ee" providerId="ADAL" clId="{55ED00D4-87DA-4484-9588-8B37BB293BC5}" dt="2024-01-10T22:52:02.400" v="7" actId="478"/>
          <ac:spMkLst>
            <pc:docMk/>
            <pc:sldMk cId="1390812534" sldId="261"/>
            <ac:spMk id="41" creationId="{AC98C743-EFCD-241D-8FF8-A01ACD799032}"/>
          </ac:spMkLst>
        </pc:spChg>
        <pc:spChg chg="mod">
          <ac:chgData name="Abbey Jeliazkova" userId="70814d56-656a-4aaa-994b-be84152a98ee" providerId="ADAL" clId="{55ED00D4-87DA-4484-9588-8B37BB293BC5}" dt="2024-01-10T22:53:04.827" v="89" actId="20577"/>
          <ac:spMkLst>
            <pc:docMk/>
            <pc:sldMk cId="1390812534" sldId="261"/>
            <ac:spMk id="42" creationId="{43179022-A606-1B12-CA49-3B195610CE31}"/>
          </ac:spMkLst>
        </pc:spChg>
        <pc:spChg chg="mod">
          <ac:chgData name="Abbey Jeliazkova" userId="70814d56-656a-4aaa-994b-be84152a98ee" providerId="ADAL" clId="{55ED00D4-87DA-4484-9588-8B37BB293BC5}" dt="2024-01-10T22:53:20.957" v="100" actId="20577"/>
          <ac:spMkLst>
            <pc:docMk/>
            <pc:sldMk cId="1390812534" sldId="261"/>
            <ac:spMk id="43" creationId="{E3E71345-FDF7-E64B-B9E0-CAD7C936B09C}"/>
          </ac:spMkLst>
        </pc:spChg>
        <pc:grpChg chg="del">
          <ac:chgData name="Abbey Jeliazkova" userId="70814d56-656a-4aaa-994b-be84152a98ee" providerId="ADAL" clId="{55ED00D4-87DA-4484-9588-8B37BB293BC5}" dt="2024-01-10T22:52:02.400" v="7" actId="478"/>
          <ac:grpSpMkLst>
            <pc:docMk/>
            <pc:sldMk cId="1390812534" sldId="261"/>
            <ac:grpSpMk id="30" creationId="{A3217C85-6BCC-19F7-110D-4AD64A2233F2}"/>
          </ac:grpSpMkLst>
        </pc:grpChg>
        <pc:graphicFrameChg chg="add mod">
          <ac:chgData name="Abbey Jeliazkova" userId="70814d56-656a-4aaa-994b-be84152a98ee" providerId="ADAL" clId="{55ED00D4-87DA-4484-9588-8B37BB293BC5}" dt="2024-01-10T22:52:38.740" v="12" actId="1076"/>
          <ac:graphicFrameMkLst>
            <pc:docMk/>
            <pc:sldMk cId="1390812534" sldId="261"/>
            <ac:graphicFrameMk id="3" creationId="{664DCBA9-05A1-9EB5-EAA7-849C2F8937A9}"/>
          </ac:graphicFrameMkLst>
        </pc:graphicFrame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3" creationId="{6797405E-6A44-CEF9-6B44-F6E79142F964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4" creationId="{D1F2DAF5-67F8-1312-2173-6DA5AF968247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5" creationId="{E50FD8E7-7580-62F8-3754-6DC4DBF55269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6" creationId="{03483BB6-867D-49A5-C332-3C1015B0D959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7" creationId="{612A7656-ED01-3F1E-4462-C086FE086BCB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8" creationId="{B03EF79D-8DCB-C7FF-5170-E3EC1126CBE1}"/>
          </ac:cxnSpMkLst>
        </pc:cxnChg>
        <pc:cxnChg chg="del mod">
          <ac:chgData name="Abbey Jeliazkova" userId="70814d56-656a-4aaa-994b-be84152a98ee" providerId="ADAL" clId="{55ED00D4-87DA-4484-9588-8B37BB293BC5}" dt="2024-01-10T22:52:02.400" v="7" actId="478"/>
          <ac:cxnSpMkLst>
            <pc:docMk/>
            <pc:sldMk cId="1390812534" sldId="261"/>
            <ac:cxnSpMk id="39" creationId="{E0AB46EA-834C-D927-A6AD-7EF6EF04EF80}"/>
          </ac:cxnSpMkLst>
        </pc:cxnChg>
      </pc:sldChg>
      <pc:sldChg chg="delSp del mod">
        <pc:chgData name="Abbey Jeliazkova" userId="70814d56-656a-4aaa-994b-be84152a98ee" providerId="ADAL" clId="{55ED00D4-87DA-4484-9588-8B37BB293BC5}" dt="2024-01-10T22:53:07.748" v="90" actId="47"/>
        <pc:sldMkLst>
          <pc:docMk/>
          <pc:sldMk cId="3086729528" sldId="262"/>
        </pc:sldMkLst>
        <pc:spChg chg="del">
          <ac:chgData name="Abbey Jeliazkova" userId="70814d56-656a-4aaa-994b-be84152a98ee" providerId="ADAL" clId="{55ED00D4-87DA-4484-9588-8B37BB293BC5}" dt="2024-01-10T22:51:44.577" v="0" actId="478"/>
          <ac:spMkLst>
            <pc:docMk/>
            <pc:sldMk cId="3086729528" sldId="262"/>
            <ac:spMk id="7" creationId="{DFA157F5-4F84-74CF-B51D-FF07457975E7}"/>
          </ac:spMkLst>
        </pc:spChg>
      </pc:sldChg>
      <pc:sldChg chg="delSp modSp del mod">
        <pc:chgData name="Abbey Jeliazkova" userId="70814d56-656a-4aaa-994b-be84152a98ee" providerId="ADAL" clId="{55ED00D4-87DA-4484-9588-8B37BB293BC5}" dt="2024-01-10T22:53:09.227" v="91" actId="47"/>
        <pc:sldMkLst>
          <pc:docMk/>
          <pc:sldMk cId="4050302905" sldId="263"/>
        </pc:sldMkLst>
        <pc:spChg chg="del">
          <ac:chgData name="Abbey Jeliazkova" userId="70814d56-656a-4aaa-994b-be84152a98ee" providerId="ADAL" clId="{55ED00D4-87DA-4484-9588-8B37BB293BC5}" dt="2024-01-10T22:51:47.148" v="1" actId="478"/>
          <ac:spMkLst>
            <pc:docMk/>
            <pc:sldMk cId="4050302905" sldId="263"/>
            <ac:spMk id="7" creationId="{DFA157F5-4F84-74CF-B51D-FF07457975E7}"/>
          </ac:spMkLst>
        </pc:spChg>
        <pc:spChg chg="del mod">
          <ac:chgData name="Abbey Jeliazkova" userId="70814d56-656a-4aaa-994b-be84152a98ee" providerId="ADAL" clId="{55ED00D4-87DA-4484-9588-8B37BB293BC5}" dt="2024-01-10T22:51:48.800" v="3" actId="478"/>
          <ac:spMkLst>
            <pc:docMk/>
            <pc:sldMk cId="4050302905" sldId="263"/>
            <ac:spMk id="31" creationId="{805073AA-E290-CE0F-6016-562492002DB9}"/>
          </ac:spMkLst>
        </pc:sp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1" creationId="{B33907B2-02AD-99D7-1ADA-C3816E9F41FC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3" creationId="{7381DEF5-DEFB-CC31-0659-332BBDDDFDB2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4" creationId="{8C935F9E-31F3-1631-A6A2-693870E16E8A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5" creationId="{E965B6CD-CF59-422C-EE81-55302E6B7CD0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6" creationId="{184FBCBE-7839-2D7A-032B-4796D3E444AE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7" creationId="{B53DFD14-1B48-CFA7-4A95-15544C7521D8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8" creationId="{83DDDBB5-1240-906A-3903-B40677316A56}"/>
          </ac:picMkLst>
        </pc:picChg>
        <pc:picChg chg="del">
          <ac:chgData name="Abbey Jeliazkova" userId="70814d56-656a-4aaa-994b-be84152a98ee" providerId="ADAL" clId="{55ED00D4-87DA-4484-9588-8B37BB293BC5}" dt="2024-01-10T22:51:50.336" v="4" actId="478"/>
          <ac:picMkLst>
            <pc:docMk/>
            <pc:sldMk cId="4050302905" sldId="263"/>
            <ac:picMk id="29" creationId="{EF762E3C-8DA1-A792-AF32-C468E2F0C5A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365822"/>
            <a:ext cx="40708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Name of Process</a:t>
            </a:r>
          </a:p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SIPOC Diagram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1/10/2024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4DCBA9-05A1-9EB5-EAA7-849C2F893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40347"/>
              </p:ext>
            </p:extLst>
          </p:nvPr>
        </p:nvGraphicFramePr>
        <p:xfrm>
          <a:off x="669722" y="1398592"/>
          <a:ext cx="7804555" cy="4392518"/>
        </p:xfrm>
        <a:graphic>
          <a:graphicData uri="http://schemas.openxmlformats.org/drawingml/2006/table">
            <a:tbl>
              <a:tblPr firstRow="1" bandRow="1"/>
              <a:tblGrid>
                <a:gridCol w="1560911">
                  <a:extLst>
                    <a:ext uri="{9D8B030D-6E8A-4147-A177-3AD203B41FA5}">
                      <a16:colId xmlns:a16="http://schemas.microsoft.com/office/drawing/2014/main" val="2849843713"/>
                    </a:ext>
                  </a:extLst>
                </a:gridCol>
                <a:gridCol w="1560911">
                  <a:extLst>
                    <a:ext uri="{9D8B030D-6E8A-4147-A177-3AD203B41FA5}">
                      <a16:colId xmlns:a16="http://schemas.microsoft.com/office/drawing/2014/main" val="342101636"/>
                    </a:ext>
                  </a:extLst>
                </a:gridCol>
                <a:gridCol w="1560911">
                  <a:extLst>
                    <a:ext uri="{9D8B030D-6E8A-4147-A177-3AD203B41FA5}">
                      <a16:colId xmlns:a16="http://schemas.microsoft.com/office/drawing/2014/main" val="1506813507"/>
                    </a:ext>
                  </a:extLst>
                </a:gridCol>
                <a:gridCol w="1560911">
                  <a:extLst>
                    <a:ext uri="{9D8B030D-6E8A-4147-A177-3AD203B41FA5}">
                      <a16:colId xmlns:a16="http://schemas.microsoft.com/office/drawing/2014/main" val="582850909"/>
                    </a:ext>
                  </a:extLst>
                </a:gridCol>
                <a:gridCol w="1560911">
                  <a:extLst>
                    <a:ext uri="{9D8B030D-6E8A-4147-A177-3AD203B41FA5}">
                      <a16:colId xmlns:a16="http://schemas.microsoft.com/office/drawing/2014/main" val="3601032180"/>
                    </a:ext>
                  </a:extLst>
                </a:gridCol>
              </a:tblGrid>
              <a:tr h="53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SUPPLIER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INPUT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nouns)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verbs)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OUTPUT</a:t>
                      </a: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nouns)</a:t>
                      </a:r>
                      <a:endParaRPr lang="en-U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CUSTOMER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60077"/>
                  </a:ext>
                </a:extLst>
              </a:tr>
              <a:tr h="9434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 of people, departments, and/or organizations who provide INPUTS for the process step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 of materials, resources, data, forms, etc. required to execute process step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FIRST STEP </a:t>
                      </a: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use process boundary from project charter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 of products or services that the process step produces (equivalent to customer needs)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 of people, departments, and/or organization that receive the OUTPUTS of the process step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744024"/>
                  </a:ext>
                </a:extLst>
              </a:tr>
              <a:tr h="569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958561"/>
                  </a:ext>
                </a:extLst>
              </a:tr>
              <a:tr h="569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728230"/>
                  </a:ext>
                </a:extLst>
              </a:tr>
              <a:tr h="569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006875"/>
                  </a:ext>
                </a:extLst>
              </a:tr>
              <a:tr h="569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019812"/>
                  </a:ext>
                </a:extLst>
              </a:tr>
              <a:tr h="595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LAST STEP </a:t>
                      </a: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use process boundary from project charter</a:t>
                      </a:r>
                      <a:endParaRPr lang="en-U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1380" marR="81380" marT="40690" marB="406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8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2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46</TotalTime>
  <Words>112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3</cp:revision>
  <cp:lastPrinted>2018-07-31T00:46:12Z</cp:lastPrinted>
  <dcterms:created xsi:type="dcterms:W3CDTF">2023-10-25T22:25:25Z</dcterms:created>
  <dcterms:modified xsi:type="dcterms:W3CDTF">2024-01-10T22:57:16Z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