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pos="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A4"/>
    <a:srgbClr val="29639E"/>
    <a:srgbClr val="FFD200"/>
    <a:srgbClr val="F78D2D"/>
    <a:srgbClr val="E0E9ED"/>
    <a:srgbClr val="AB998F"/>
    <a:srgbClr val="FFFFFF"/>
    <a:srgbClr val="094F93"/>
    <a:srgbClr val="0C3B80"/>
    <a:srgbClr val="0C2A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7ECEC6-6943-4059-8794-0B671528C622}" v="3" dt="2024-05-02T23:29:55.7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89081" autoAdjust="0"/>
  </p:normalViewPr>
  <p:slideViewPr>
    <p:cSldViewPr snapToGrid="0" snapToObjects="1">
      <p:cViewPr varScale="1">
        <p:scale>
          <a:sx n="79" d="100"/>
          <a:sy n="79" d="100"/>
        </p:scale>
        <p:origin x="912" y="72"/>
      </p:cViewPr>
      <p:guideLst>
        <p:guide orient="horz" pos="3600"/>
        <p:guide pos="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bey Jeliazkova" userId="70814d56-656a-4aaa-994b-be84152a98ee" providerId="ADAL" clId="{5C7ECEC6-6943-4059-8794-0B671528C622}"/>
    <pc:docChg chg="modSld modMainMaster">
      <pc:chgData name="Abbey Jeliazkova" userId="70814d56-656a-4aaa-994b-be84152a98ee" providerId="ADAL" clId="{5C7ECEC6-6943-4059-8794-0B671528C622}" dt="2024-05-02T23:30:01.226" v="2" actId="1076"/>
      <pc:docMkLst>
        <pc:docMk/>
      </pc:docMkLst>
      <pc:sldChg chg="modSp mod">
        <pc:chgData name="Abbey Jeliazkova" userId="70814d56-656a-4aaa-994b-be84152a98ee" providerId="ADAL" clId="{5C7ECEC6-6943-4059-8794-0B671528C622}" dt="2024-05-02T23:30:01.226" v="2" actId="1076"/>
        <pc:sldMkLst>
          <pc:docMk/>
          <pc:sldMk cId="1390812534" sldId="261"/>
        </pc:sldMkLst>
        <pc:spChg chg="mod">
          <ac:chgData name="Abbey Jeliazkova" userId="70814d56-656a-4aaa-994b-be84152a98ee" providerId="ADAL" clId="{5C7ECEC6-6943-4059-8794-0B671528C622}" dt="2024-05-02T23:30:01.226" v="2" actId="1076"/>
          <ac:spMkLst>
            <pc:docMk/>
            <pc:sldMk cId="1390812534" sldId="261"/>
            <ac:spMk id="43" creationId="{E3E71345-FDF7-E64B-B9E0-CAD7C936B09C}"/>
          </ac:spMkLst>
        </pc:spChg>
      </pc:sldChg>
      <pc:sldMasterChg chg="modSldLayout">
        <pc:chgData name="Abbey Jeliazkova" userId="70814d56-656a-4aaa-994b-be84152a98ee" providerId="ADAL" clId="{5C7ECEC6-6943-4059-8794-0B671528C622}" dt="2024-05-02T23:29:35.595" v="0"/>
        <pc:sldMasterMkLst>
          <pc:docMk/>
          <pc:sldMasterMk cId="3384993687" sldId="2147483668"/>
        </pc:sldMasterMkLst>
        <pc:sldLayoutChg chg="addSp">
          <pc:chgData name="Abbey Jeliazkova" userId="70814d56-656a-4aaa-994b-be84152a98ee" providerId="ADAL" clId="{5C7ECEC6-6943-4059-8794-0B671528C622}" dt="2024-05-02T23:29:35.595" v="0"/>
          <pc:sldLayoutMkLst>
            <pc:docMk/>
            <pc:sldMasterMk cId="3384993687" sldId="2147483668"/>
            <pc:sldLayoutMk cId="1806327714" sldId="2147483675"/>
          </pc:sldLayoutMkLst>
          <pc:picChg chg="add">
            <ac:chgData name="Abbey Jeliazkova" userId="70814d56-656a-4aaa-994b-be84152a98ee" providerId="ADAL" clId="{5C7ECEC6-6943-4059-8794-0B671528C622}" dt="2024-05-02T23:29:35.595" v="0"/>
            <ac:picMkLst>
              <pc:docMk/>
              <pc:sldMasterMk cId="3384993687" sldId="2147483668"/>
              <pc:sldLayoutMk cId="1806327714" sldId="2147483675"/>
              <ac:picMk id="6" creationId="{EEDE1950-2DE2-C832-8FD3-B05C0B33E2D3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FDB5A3B7-17A2-924A-913E-3624CD424135}" type="datetime1">
              <a:rPr lang="en-US" smtClean="0"/>
              <a:t>5/2/2024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A6E7DA58-A925-D84E-8B80-66AE0AD3C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348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A4FE4EFA-584C-8B41-BAE7-34635E62B17B}" type="datetime1">
              <a:rPr lang="en-US" smtClean="0"/>
              <a:t>5/2/2024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332258F1-7A46-944D-A49B-F9115F55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315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04261"/>
            <a:ext cx="9144000" cy="4776261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4572000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2540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4895242"/>
            <a:ext cx="9144000" cy="1325563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685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6569" y="937645"/>
            <a:ext cx="8690867" cy="0"/>
          </a:xfrm>
          <a:prstGeom prst="line">
            <a:avLst/>
          </a:prstGeom>
          <a:ln w="28575">
            <a:solidFill>
              <a:srgbClr val="0064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6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23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ou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6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815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1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blue background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/>
          <p:cNvSpPr>
            <a:spLocks noGrp="1"/>
          </p:cNvSpPr>
          <p:nvPr>
            <p:ph type="title"/>
          </p:nvPr>
        </p:nvSpPr>
        <p:spPr>
          <a:xfrm>
            <a:off x="381276" y="242459"/>
            <a:ext cx="8412480" cy="906114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12"/>
          <p:cNvSpPr>
            <a:spLocks noGrp="1"/>
          </p:cNvSpPr>
          <p:nvPr>
            <p:ph sz="quarter" idx="10"/>
          </p:nvPr>
        </p:nvSpPr>
        <p:spPr>
          <a:xfrm>
            <a:off x="381276" y="1301322"/>
            <a:ext cx="8412480" cy="402714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87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8"/>
          <p:cNvSpPr>
            <a:spLocks noGrp="1"/>
          </p:cNvSpPr>
          <p:nvPr>
            <p:ph type="title"/>
          </p:nvPr>
        </p:nvSpPr>
        <p:spPr>
          <a:xfrm>
            <a:off x="1" y="377332"/>
            <a:ext cx="9144000" cy="4898849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85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7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  <p:sldLayoutId id="2147483665" r:id="rId4"/>
    <p:sldLayoutId id="2147483667" r:id="rId5"/>
    <p:sldLayoutId id="2147483666" r:id="rId6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>
            <a:extLst>
              <a:ext uri="{FF2B5EF4-FFF2-40B4-BE49-F238E27FC236}">
                <a16:creationId xmlns:a16="http://schemas.microsoft.com/office/drawing/2014/main" id="{43179022-A606-1B12-CA49-3B195610CE31}"/>
              </a:ext>
            </a:extLst>
          </p:cNvPr>
          <p:cNvSpPr txBox="1"/>
          <p:nvPr/>
        </p:nvSpPr>
        <p:spPr>
          <a:xfrm>
            <a:off x="2652754" y="60747"/>
            <a:ext cx="40708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400" b="1" dirty="0">
                <a:solidFill>
                  <a:prstClr val="black"/>
                </a:solidFill>
              </a:rPr>
              <a:t>Impact Effort Matrix:</a:t>
            </a:r>
          </a:p>
          <a:p>
            <a:pPr algn="ctr" defTabSz="914400"/>
            <a:r>
              <a:rPr lang="en-US" sz="2400" b="1" dirty="0">
                <a:solidFill>
                  <a:prstClr val="black"/>
                </a:solidFill>
              </a:rPr>
              <a:t>Project Name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3E71345-FDF7-E64B-B9E0-CAD7C936B09C}"/>
              </a:ext>
            </a:extLst>
          </p:cNvPr>
          <p:cNvSpPr txBox="1"/>
          <p:nvPr/>
        </p:nvSpPr>
        <p:spPr>
          <a:xfrm>
            <a:off x="7449424" y="6579580"/>
            <a:ext cx="169457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Last Updated: 4/4/2024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9DFFCBF-375F-53C3-CAEE-9E2AF95FED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734120"/>
              </p:ext>
            </p:extLst>
          </p:nvPr>
        </p:nvGraphicFramePr>
        <p:xfrm>
          <a:off x="972766" y="1089498"/>
          <a:ext cx="7743218" cy="4980562"/>
        </p:xfrm>
        <a:graphic>
          <a:graphicData uri="http://schemas.openxmlformats.org/drawingml/2006/table">
            <a:tbl>
              <a:tblPr firstRow="1" bandRow="1"/>
              <a:tblGrid>
                <a:gridCol w="3871609">
                  <a:extLst>
                    <a:ext uri="{9D8B030D-6E8A-4147-A177-3AD203B41FA5}">
                      <a16:colId xmlns:a16="http://schemas.microsoft.com/office/drawing/2014/main" val="132907643"/>
                    </a:ext>
                  </a:extLst>
                </a:gridCol>
                <a:gridCol w="3871609">
                  <a:extLst>
                    <a:ext uri="{9D8B030D-6E8A-4147-A177-3AD203B41FA5}">
                      <a16:colId xmlns:a16="http://schemas.microsoft.com/office/drawing/2014/main" val="2998610321"/>
                    </a:ext>
                  </a:extLst>
                </a:gridCol>
              </a:tblGrid>
              <a:tr h="2490281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High Impact/Low Effort</a:t>
                      </a:r>
                      <a:endParaRPr lang="en-US" dirty="0"/>
                    </a:p>
                    <a:p>
                      <a:endParaRPr lang="en-US" dirty="0"/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Quick Wins/Do it now</a:t>
                      </a:r>
                    </a:p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Idea/Solution/Activity/Task</a:t>
                      </a:r>
                    </a:p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Idea/Solution/Activity/Task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High Impact/High Effort</a:t>
                      </a:r>
                    </a:p>
                    <a:p>
                      <a:endParaRPr lang="en-US" dirty="0"/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Major Projects/Need to explore</a:t>
                      </a:r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1" dirty="0"/>
                    </a:p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Idea/Solution/Activity/Task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098141"/>
                  </a:ext>
                </a:extLst>
              </a:tr>
              <a:tr h="2490281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  <a:p>
                      <a:pPr algn="ctr"/>
                      <a:r>
                        <a:rPr lang="en-US" sz="1600" dirty="0"/>
                        <a:t>Low Impact/Low Effort</a:t>
                      </a:r>
                    </a:p>
                    <a:p>
                      <a:pPr algn="ctr"/>
                      <a:endParaRPr lang="en-US" sz="1600" dirty="0"/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Fill Ins/It may we worth doing</a:t>
                      </a:r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Idea/Solution/Activity/Task</a:t>
                      </a:r>
                    </a:p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Idea/Solution/Activity/Task</a:t>
                      </a:r>
                    </a:p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  <a:p>
                      <a:pPr algn="ctr"/>
                      <a:r>
                        <a:rPr lang="en-US" sz="1600" dirty="0"/>
                        <a:t>Low Impact/High Effort</a:t>
                      </a:r>
                    </a:p>
                    <a:p>
                      <a:endParaRPr lang="en-US" dirty="0"/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Thankless Tasks/Don’t waste your time</a:t>
                      </a:r>
                    </a:p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Idea/Solution/Activity/Task</a:t>
                      </a:r>
                    </a:p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499479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F63F88A-1107-7B73-CA92-A67B00FBA747}"/>
              </a:ext>
            </a:extLst>
          </p:cNvPr>
          <p:cNvSpPr txBox="1"/>
          <p:nvPr/>
        </p:nvSpPr>
        <p:spPr>
          <a:xfrm>
            <a:off x="4444265" y="6332866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Effort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B3AA068-2504-E509-1D7D-514AC7A0D366}"/>
              </a:ext>
            </a:extLst>
          </p:cNvPr>
          <p:cNvCxnSpPr>
            <a:cxnSpLocks/>
          </p:cNvCxnSpPr>
          <p:nvPr/>
        </p:nvCxnSpPr>
        <p:spPr>
          <a:xfrm>
            <a:off x="972766" y="6070060"/>
            <a:ext cx="8015591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7D21D13-74BF-AB1E-C7BE-5883BB83FB0D}"/>
              </a:ext>
            </a:extLst>
          </p:cNvPr>
          <p:cNvCxnSpPr>
            <a:cxnSpLocks/>
          </p:cNvCxnSpPr>
          <p:nvPr/>
        </p:nvCxnSpPr>
        <p:spPr>
          <a:xfrm flipV="1">
            <a:off x="972766" y="642026"/>
            <a:ext cx="0" cy="542803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740B7369-FA9C-B45D-CF36-EA4F97523C74}"/>
              </a:ext>
            </a:extLst>
          </p:cNvPr>
          <p:cNvSpPr txBox="1"/>
          <p:nvPr/>
        </p:nvSpPr>
        <p:spPr>
          <a:xfrm flipH="1">
            <a:off x="394369" y="2237363"/>
            <a:ext cx="461665" cy="160143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b="1" dirty="0"/>
              <a:t>Impact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C2D5378-61A5-A13B-AF39-B32CF9A62945}"/>
              </a:ext>
            </a:extLst>
          </p:cNvPr>
          <p:cNvSpPr txBox="1"/>
          <p:nvPr/>
        </p:nvSpPr>
        <p:spPr>
          <a:xfrm>
            <a:off x="8018834" y="6179684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High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FF209F5-050C-6BC7-D063-9EB14982F65C}"/>
              </a:ext>
            </a:extLst>
          </p:cNvPr>
          <p:cNvSpPr txBox="1"/>
          <p:nvPr/>
        </p:nvSpPr>
        <p:spPr>
          <a:xfrm>
            <a:off x="1125166" y="6276474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Low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BE7DE41-321F-BFE5-00AA-FC5793DBB5D1}"/>
              </a:ext>
            </a:extLst>
          </p:cNvPr>
          <p:cNvSpPr txBox="1"/>
          <p:nvPr/>
        </p:nvSpPr>
        <p:spPr>
          <a:xfrm>
            <a:off x="394369" y="5561847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Low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4A4FDFA-A999-0041-11C4-649CF61DEE9F}"/>
              </a:ext>
            </a:extLst>
          </p:cNvPr>
          <p:cNvSpPr txBox="1"/>
          <p:nvPr/>
        </p:nvSpPr>
        <p:spPr>
          <a:xfrm>
            <a:off x="313305" y="1089498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High</a:t>
            </a:r>
          </a:p>
        </p:txBody>
      </p:sp>
    </p:spTree>
    <p:extLst>
      <p:ext uri="{BB962C8B-B14F-4D97-AF65-F5344CB8AC3E}">
        <p14:creationId xmlns:p14="http://schemas.microsoft.com/office/powerpoint/2010/main" val="1390812534"/>
      </p:ext>
    </p:extLst>
  </p:cSld>
  <p:clrMapOvr>
    <a:masterClrMapping/>
  </p:clrMapOvr>
</p:sld>
</file>

<file path=ppt/theme/theme1.xml><?xml version="1.0" encoding="utf-8"?>
<a:theme xmlns:a="http://schemas.openxmlformats.org/drawingml/2006/main" name="DFA Standard Screen PPT Template">
  <a:themeElements>
    <a:clrScheme name="UCI Colors">
      <a:dk1>
        <a:sysClr val="windowText" lastClr="000000"/>
      </a:dk1>
      <a:lt1>
        <a:sysClr val="window" lastClr="FFFFFF"/>
      </a:lt1>
      <a:dk2>
        <a:srgbClr val="1B3D6D"/>
      </a:dk2>
      <a:lt2>
        <a:srgbClr val="F2F2F2"/>
      </a:lt2>
      <a:accent1>
        <a:srgbClr val="6AA2B8"/>
      </a:accent1>
      <a:accent2>
        <a:srgbClr val="FFD200"/>
      </a:accent2>
      <a:accent3>
        <a:srgbClr val="1B3D6D"/>
      </a:accent3>
      <a:accent4>
        <a:srgbClr val="0064A4"/>
      </a:accent4>
      <a:accent5>
        <a:srgbClr val="F78D2D"/>
      </a:accent5>
      <a:accent6>
        <a:srgbClr val="95C93D"/>
      </a:accent6>
      <a:hlink>
        <a:srgbClr val="0000FF"/>
      </a:hlink>
      <a:folHlink>
        <a:srgbClr val="800080"/>
      </a:folHlink>
    </a:clrScheme>
    <a:fontScheme name="Notes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dfa-standard-screen-template" id="{8C6A8052-8B35-492C-8A40-9204FE9ACB5F}" vid="{34C352CE-0909-408D-B379-4F8B0172A45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27b7ea0-ce3f-4508-b72e-60d1687a6741" xsi:nil="true"/>
    <lcf76f155ced4ddcb4097134ff3c332f xmlns="c7d115d2-a22b-441c-a8fd-47890bb02cd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45313F551A814E9BD8167EB4EF1B1B" ma:contentTypeVersion="12" ma:contentTypeDescription="Create a new document." ma:contentTypeScope="" ma:versionID="9101efbb24e5b65c0674bbf814e1847e">
  <xsd:schema xmlns:xsd="http://www.w3.org/2001/XMLSchema" xmlns:xs="http://www.w3.org/2001/XMLSchema" xmlns:p="http://schemas.microsoft.com/office/2006/metadata/properties" xmlns:ns2="c7d115d2-a22b-441c-a8fd-47890bb02cd9" xmlns:ns3="d27b7ea0-ce3f-4508-b72e-60d1687a6741" targetNamespace="http://schemas.microsoft.com/office/2006/metadata/properties" ma:root="true" ma:fieldsID="fd7a6f5dc546046c69d49b01e182f51c" ns2:_="" ns3:_="">
    <xsd:import namespace="c7d115d2-a22b-441c-a8fd-47890bb02cd9"/>
    <xsd:import namespace="d27b7ea0-ce3f-4508-b72e-60d1687a67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115d2-a22b-441c-a8fd-47890bb02c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733ad1a4-bcb6-4664-8873-2816a39d13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7b7ea0-ce3f-4508-b72e-60d1687a674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1a5721e9-b7ce-49f3-adc8-b60f50af2f74}" ma:internalName="TaxCatchAll" ma:showField="CatchAllData" ma:web="d27b7ea0-ce3f-4508-b72e-60d1687a67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402810-EAA0-4FC0-A9CC-A99654CA2D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A7FD4B2-9BEA-4947-9218-11DE347175E2}">
  <ds:schemaRefs>
    <ds:schemaRef ds:uri="http://schemas.microsoft.com/office/2006/metadata/properties"/>
    <ds:schemaRef ds:uri="http://schemas.microsoft.com/office/infopath/2007/PartnerControls"/>
    <ds:schemaRef ds:uri="d27b7ea0-ce3f-4508-b72e-60d1687a6741"/>
    <ds:schemaRef ds:uri="c7d115d2-a22b-441c-a8fd-47890bb02cd9"/>
  </ds:schemaRefs>
</ds:datastoreItem>
</file>

<file path=customXml/itemProps3.xml><?xml version="1.0" encoding="utf-8"?>
<ds:datastoreItem xmlns:ds="http://schemas.openxmlformats.org/officeDocument/2006/customXml" ds:itemID="{CF4F9EA4-A00F-487E-9163-7EC99133F0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115d2-a22b-441c-a8fd-47890bb02cd9"/>
    <ds:schemaRef ds:uri="d27b7ea0-ce3f-4508-b72e-60d1687a67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dfa-standard-screen-template (1)</Template>
  <TotalTime>79</TotalTime>
  <Words>105</Words>
  <Application>Microsoft Office PowerPoint</Application>
  <PresentationFormat>On-screen Show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DFA Standard Screen PPT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Abbey Jeliazkova</dc:creator>
  <cp:lastModifiedBy>Abbey Jeliazkova</cp:lastModifiedBy>
  <cp:revision>5</cp:revision>
  <cp:lastPrinted>2018-07-31T00:46:12Z</cp:lastPrinted>
  <dcterms:created xsi:type="dcterms:W3CDTF">2023-10-25T22:25:25Z</dcterms:created>
  <dcterms:modified xsi:type="dcterms:W3CDTF">2024-05-02T23:30:06Z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0x0101006A45313F551A814E9BD8167EB4EF1B1B</vt:lpwstr>
  </property>
</Properties>
</file>