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1" r:id="rId5"/>
    <p:sldId id="262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9E234-6B20-4FBE-BA1D-344EEAE7CE5B}" v="2" dt="2024-01-12T18:53:07.2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101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9CFDB6F5-08C1-42EC-A384-8F1C004C8E87}"/>
    <pc:docChg chg="undo redo custSel addSld delSld modSld">
      <pc:chgData name="Abbey Jeliazkova" userId="70814d56-656a-4aaa-994b-be84152a98ee" providerId="ADAL" clId="{9CFDB6F5-08C1-42EC-A384-8F1C004C8E87}" dt="2023-10-25T23:39:28.938" v="501" actId="207"/>
      <pc:docMkLst>
        <pc:docMk/>
      </pc:docMkLst>
      <pc:sldChg chg="addSp modSp mod">
        <pc:chgData name="Abbey Jeliazkova" userId="70814d56-656a-4aaa-994b-be84152a98ee" providerId="ADAL" clId="{9CFDB6F5-08C1-42EC-A384-8F1C004C8E87}" dt="2023-10-25T23:39:06.450" v="499" actId="1076"/>
        <pc:sldMkLst>
          <pc:docMk/>
          <pc:sldMk cId="1390812534" sldId="261"/>
        </pc:sldMkLst>
        <pc:spChg chg="add mod">
          <ac:chgData name="Abbey Jeliazkova" userId="70814d56-656a-4aaa-994b-be84152a98ee" providerId="ADAL" clId="{9CFDB6F5-08C1-42EC-A384-8F1C004C8E87}" dt="2023-10-25T23:39:06.450" v="499" actId="1076"/>
          <ac:spMkLst>
            <pc:docMk/>
            <pc:sldMk cId="1390812534" sldId="261"/>
            <ac:spMk id="2" creationId="{C8E1A59A-C0DC-8D18-36A7-EFF1F70331E0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4" creationId="{495D15AD-BBC7-B0A6-B4C5-FB68919BC4FD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5" creationId="{133327C6-ED99-A63B-4576-267081A4A023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6" creationId="{43848003-B9D6-85CF-3D6D-89633704BA04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7" creationId="{60D5439E-0405-A1DE-29CC-EAB2E781AAC4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8" creationId="{E75A6E02-517C-1EC4-597A-07358B879212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29" creationId="{FB222E1E-83B8-4413-C991-1259F5E5ADF7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31" creationId="{4F08A098-3D4C-CB58-7B74-8BEFA77E93C7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32" creationId="{7D71F778-A375-47CF-64DC-1307C6F0F32B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40" creationId="{4FF187C4-E1F6-B59B-D124-260EFF8677CC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41" creationId="{AC98C743-EFCD-241D-8FF8-A01ACD799032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42" creationId="{43179022-A606-1B12-CA49-3B195610CE31}"/>
          </ac:spMkLst>
        </pc:spChg>
        <pc:spChg chg="mod">
          <ac:chgData name="Abbey Jeliazkova" userId="70814d56-656a-4aaa-994b-be84152a98ee" providerId="ADAL" clId="{9CFDB6F5-08C1-42EC-A384-8F1C004C8E87}" dt="2023-10-25T23:31:17.324" v="412" actId="2711"/>
          <ac:spMkLst>
            <pc:docMk/>
            <pc:sldMk cId="1390812534" sldId="261"/>
            <ac:spMk id="43" creationId="{E3E71345-FDF7-E64B-B9E0-CAD7C936B09C}"/>
          </ac:spMkLst>
        </pc:spChg>
        <pc:grpChg chg="mod">
          <ac:chgData name="Abbey Jeliazkova" userId="70814d56-656a-4aaa-994b-be84152a98ee" providerId="ADAL" clId="{9CFDB6F5-08C1-42EC-A384-8F1C004C8E87}" dt="2023-10-25T22:30:00.069" v="21" actId="207"/>
          <ac:grpSpMkLst>
            <pc:docMk/>
            <pc:sldMk cId="1390812534" sldId="261"/>
            <ac:grpSpMk id="30" creationId="{A3217C85-6BCC-19F7-110D-4AD64A2233F2}"/>
          </ac:grpSpMkLst>
        </pc:grpChg>
        <pc:cxnChg chg="mod">
          <ac:chgData name="Abbey Jeliazkova" userId="70814d56-656a-4aaa-994b-be84152a98ee" providerId="ADAL" clId="{9CFDB6F5-08C1-42EC-A384-8F1C004C8E87}" dt="2023-10-25T22:31:08.268" v="47" actId="692"/>
          <ac:cxnSpMkLst>
            <pc:docMk/>
            <pc:sldMk cId="1390812534" sldId="261"/>
            <ac:cxnSpMk id="33" creationId="{6797405E-6A44-CEF9-6B44-F6E79142F964}"/>
          </ac:cxnSpMkLst>
        </pc:cxnChg>
        <pc:cxnChg chg="mod">
          <ac:chgData name="Abbey Jeliazkova" userId="70814d56-656a-4aaa-994b-be84152a98ee" providerId="ADAL" clId="{9CFDB6F5-08C1-42EC-A384-8F1C004C8E87}" dt="2023-10-25T22:31:07.467" v="46" actId="692"/>
          <ac:cxnSpMkLst>
            <pc:docMk/>
            <pc:sldMk cId="1390812534" sldId="261"/>
            <ac:cxnSpMk id="34" creationId="{D1F2DAF5-67F8-1312-2173-6DA5AF968247}"/>
          </ac:cxnSpMkLst>
        </pc:cxnChg>
        <pc:cxnChg chg="mod">
          <ac:chgData name="Abbey Jeliazkova" userId="70814d56-656a-4aaa-994b-be84152a98ee" providerId="ADAL" clId="{9CFDB6F5-08C1-42EC-A384-8F1C004C8E87}" dt="2023-10-25T22:31:06.253" v="45" actId="692"/>
          <ac:cxnSpMkLst>
            <pc:docMk/>
            <pc:sldMk cId="1390812534" sldId="261"/>
            <ac:cxnSpMk id="35" creationId="{E50FD8E7-7580-62F8-3754-6DC4DBF55269}"/>
          </ac:cxnSpMkLst>
        </pc:cxnChg>
        <pc:cxnChg chg="mod">
          <ac:chgData name="Abbey Jeliazkova" userId="70814d56-656a-4aaa-994b-be84152a98ee" providerId="ADAL" clId="{9CFDB6F5-08C1-42EC-A384-8F1C004C8E87}" dt="2023-10-25T22:31:34.872" v="55" actId="692"/>
          <ac:cxnSpMkLst>
            <pc:docMk/>
            <pc:sldMk cId="1390812534" sldId="261"/>
            <ac:cxnSpMk id="36" creationId="{03483BB6-867D-49A5-C332-3C1015B0D959}"/>
          </ac:cxnSpMkLst>
        </pc:cxnChg>
        <pc:cxnChg chg="mod">
          <ac:chgData name="Abbey Jeliazkova" userId="70814d56-656a-4aaa-994b-be84152a98ee" providerId="ADAL" clId="{9CFDB6F5-08C1-42EC-A384-8F1C004C8E87}" dt="2023-10-25T22:31:04.972" v="44" actId="692"/>
          <ac:cxnSpMkLst>
            <pc:docMk/>
            <pc:sldMk cId="1390812534" sldId="261"/>
            <ac:cxnSpMk id="37" creationId="{612A7656-ED01-3F1E-4462-C086FE086BCB}"/>
          </ac:cxnSpMkLst>
        </pc:cxnChg>
        <pc:cxnChg chg="mod">
          <ac:chgData name="Abbey Jeliazkova" userId="70814d56-656a-4aaa-994b-be84152a98ee" providerId="ADAL" clId="{9CFDB6F5-08C1-42EC-A384-8F1C004C8E87}" dt="2023-10-25T22:31:03.798" v="43" actId="692"/>
          <ac:cxnSpMkLst>
            <pc:docMk/>
            <pc:sldMk cId="1390812534" sldId="261"/>
            <ac:cxnSpMk id="38" creationId="{B03EF79D-8DCB-C7FF-5170-E3EC1126CBE1}"/>
          </ac:cxnSpMkLst>
        </pc:cxnChg>
        <pc:cxnChg chg="mod">
          <ac:chgData name="Abbey Jeliazkova" userId="70814d56-656a-4aaa-994b-be84152a98ee" providerId="ADAL" clId="{9CFDB6F5-08C1-42EC-A384-8F1C004C8E87}" dt="2023-10-25T22:31:01.322" v="42" actId="692"/>
          <ac:cxnSpMkLst>
            <pc:docMk/>
            <pc:sldMk cId="1390812534" sldId="261"/>
            <ac:cxnSpMk id="39" creationId="{E0AB46EA-834C-D927-A6AD-7EF6EF04EF80}"/>
          </ac:cxnSpMkLst>
        </pc:cxnChg>
      </pc:sldChg>
      <pc:sldChg chg="addSp delSp modSp add mod modClrScheme chgLayout">
        <pc:chgData name="Abbey Jeliazkova" userId="70814d56-656a-4aaa-994b-be84152a98ee" providerId="ADAL" clId="{9CFDB6F5-08C1-42EC-A384-8F1C004C8E87}" dt="2023-10-25T23:39:28.938" v="501" actId="207"/>
        <pc:sldMkLst>
          <pc:docMk/>
          <pc:sldMk cId="3086729528" sldId="262"/>
        </pc:sldMkLst>
        <pc:spChg chg="add del mod">
          <ac:chgData name="Abbey Jeliazkova" userId="70814d56-656a-4aaa-994b-be84152a98ee" providerId="ADAL" clId="{9CFDB6F5-08C1-42EC-A384-8F1C004C8E87}" dt="2023-10-25T22:32:47.211" v="70" actId="478"/>
          <ac:spMkLst>
            <pc:docMk/>
            <pc:sldMk cId="3086729528" sldId="262"/>
            <ac:spMk id="3" creationId="{08ED45FA-4B75-51DC-EA7F-7F38E88C3A31}"/>
          </ac:spMkLst>
        </pc:spChg>
        <pc:spChg chg="add del mod ord">
          <ac:chgData name="Abbey Jeliazkova" userId="70814d56-656a-4aaa-994b-be84152a98ee" providerId="ADAL" clId="{9CFDB6F5-08C1-42EC-A384-8F1C004C8E87}" dt="2023-10-25T22:32:10.021" v="62" actId="700"/>
          <ac:spMkLst>
            <pc:docMk/>
            <pc:sldMk cId="3086729528" sldId="262"/>
            <ac:spMk id="4" creationId="{4F61C507-0984-61B7-18B3-EF764C4065B9}"/>
          </ac:spMkLst>
        </pc:spChg>
        <pc:spChg chg="add del mod ord">
          <ac:chgData name="Abbey Jeliazkova" userId="70814d56-656a-4aaa-994b-be84152a98ee" providerId="ADAL" clId="{9CFDB6F5-08C1-42EC-A384-8F1C004C8E87}" dt="2023-10-25T22:32:10.021" v="62" actId="700"/>
          <ac:spMkLst>
            <pc:docMk/>
            <pc:sldMk cId="3086729528" sldId="262"/>
            <ac:spMk id="5" creationId="{85C04A07-A1C6-B155-DBC4-A4F6A90D61C6}"/>
          </ac:spMkLst>
        </pc:spChg>
        <pc:spChg chg="add mod">
          <ac:chgData name="Abbey Jeliazkova" userId="70814d56-656a-4aaa-994b-be84152a98ee" providerId="ADAL" clId="{9CFDB6F5-08C1-42EC-A384-8F1C004C8E87}" dt="2023-10-25T23:39:28.938" v="501" actId="207"/>
          <ac:spMkLst>
            <pc:docMk/>
            <pc:sldMk cId="3086729528" sldId="262"/>
            <ac:spMk id="7" creationId="{DFA157F5-4F84-74CF-B51D-FF07457975E7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4" creationId="{495D15AD-BBC7-B0A6-B4C5-FB68919BC4FD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5" creationId="{133327C6-ED99-A63B-4576-267081A4A023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6" creationId="{43848003-B9D6-85CF-3D6D-89633704BA04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7" creationId="{60D5439E-0405-A1DE-29CC-EAB2E781AAC4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8" creationId="{E75A6E02-517C-1EC4-597A-07358B879212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29" creationId="{FB222E1E-83B8-4413-C991-1259F5E5ADF7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40" creationId="{4FF187C4-E1F6-B59B-D124-260EFF8677CC}"/>
          </ac:spMkLst>
        </pc:spChg>
        <pc:spChg chg="del">
          <ac:chgData name="Abbey Jeliazkova" userId="70814d56-656a-4aaa-994b-be84152a98ee" providerId="ADAL" clId="{9CFDB6F5-08C1-42EC-A384-8F1C004C8E87}" dt="2023-10-25T22:31:52.438" v="57" actId="478"/>
          <ac:spMkLst>
            <pc:docMk/>
            <pc:sldMk cId="3086729528" sldId="262"/>
            <ac:spMk id="41" creationId="{AC98C743-EFCD-241D-8FF8-A01ACD799032}"/>
          </ac:spMkLst>
        </pc:spChg>
        <pc:spChg chg="del">
          <ac:chgData name="Abbey Jeliazkova" userId="70814d56-656a-4aaa-994b-be84152a98ee" providerId="ADAL" clId="{9CFDB6F5-08C1-42EC-A384-8F1C004C8E87}" dt="2023-10-25T22:32:33.575" v="66" actId="478"/>
          <ac:spMkLst>
            <pc:docMk/>
            <pc:sldMk cId="3086729528" sldId="262"/>
            <ac:spMk id="42" creationId="{43179022-A606-1B12-CA49-3B195610CE31}"/>
          </ac:spMkLst>
        </pc:spChg>
        <pc:grpChg chg="del">
          <ac:chgData name="Abbey Jeliazkova" userId="70814d56-656a-4aaa-994b-be84152a98ee" providerId="ADAL" clId="{9CFDB6F5-08C1-42EC-A384-8F1C004C8E87}" dt="2023-10-25T22:31:52.438" v="57" actId="478"/>
          <ac:grpSpMkLst>
            <pc:docMk/>
            <pc:sldMk cId="3086729528" sldId="262"/>
            <ac:grpSpMk id="30" creationId="{A3217C85-6BCC-19F7-110D-4AD64A2233F2}"/>
          </ac:grpSpMkLst>
        </pc:grp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3" creationId="{6797405E-6A44-CEF9-6B44-F6E79142F964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4" creationId="{D1F2DAF5-67F8-1312-2173-6DA5AF968247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5" creationId="{E50FD8E7-7580-62F8-3754-6DC4DBF55269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6" creationId="{03483BB6-867D-49A5-C332-3C1015B0D959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7" creationId="{612A7656-ED01-3F1E-4462-C086FE086BCB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8" creationId="{B03EF79D-8DCB-C7FF-5170-E3EC1126CBE1}"/>
          </ac:cxnSpMkLst>
        </pc:cxnChg>
        <pc:cxnChg chg="del mod">
          <ac:chgData name="Abbey Jeliazkova" userId="70814d56-656a-4aaa-994b-be84152a98ee" providerId="ADAL" clId="{9CFDB6F5-08C1-42EC-A384-8F1C004C8E87}" dt="2023-10-25T22:31:52.438" v="57" actId="478"/>
          <ac:cxnSpMkLst>
            <pc:docMk/>
            <pc:sldMk cId="3086729528" sldId="262"/>
            <ac:cxnSpMk id="39" creationId="{E0AB46EA-834C-D927-A6AD-7EF6EF04EF80}"/>
          </ac:cxnSpMkLst>
        </pc:cxnChg>
      </pc:sldChg>
      <pc:sldChg chg="addSp delSp modSp add mod">
        <pc:chgData name="Abbey Jeliazkova" userId="70814d56-656a-4aaa-994b-be84152a98ee" providerId="ADAL" clId="{9CFDB6F5-08C1-42EC-A384-8F1C004C8E87}" dt="2023-10-25T22:59:48.253" v="405" actId="20577"/>
        <pc:sldMkLst>
          <pc:docMk/>
          <pc:sldMk cId="4050302905" sldId="263"/>
        </pc:sldMkLst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2" creationId="{25B03B1A-B882-3A43-F216-AB381541169B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3" creationId="{0FB349B8-92BF-D35F-3D51-DBFF3D690E57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4" creationId="{EA359301-FC14-229F-1F01-9BD83ACA8EC9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5" creationId="{6BFE8E70-FFEF-A322-AD20-4AFB01315F24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6" creationId="{B68F85C5-A0D9-8F07-138D-101454DD155A}"/>
          </ac:spMkLst>
        </pc:spChg>
        <pc:spChg chg="mod">
          <ac:chgData name="Abbey Jeliazkova" userId="70814d56-656a-4aaa-994b-be84152a98ee" providerId="ADAL" clId="{9CFDB6F5-08C1-42EC-A384-8F1C004C8E87}" dt="2023-10-25T22:59:36.748" v="400" actId="20577"/>
          <ac:spMkLst>
            <pc:docMk/>
            <pc:sldMk cId="4050302905" sldId="263"/>
            <ac:spMk id="7" creationId="{DFA157F5-4F84-74CF-B51D-FF07457975E7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8" creationId="{D8EC491D-AB58-CF0D-B888-E470F158F7AC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9" creationId="{26B71BF2-9A77-EFCF-E66E-CAEEEC1F9383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10" creationId="{DB5B40D0-D9FD-F0FC-1A54-332183C9BFAE}"/>
          </ac:spMkLst>
        </pc:spChg>
        <pc:spChg chg="add del">
          <ac:chgData name="Abbey Jeliazkova" userId="70814d56-656a-4aaa-994b-be84152a98ee" providerId="ADAL" clId="{9CFDB6F5-08C1-42EC-A384-8F1C004C8E87}" dt="2023-10-25T22:51:50.830" v="254"/>
          <ac:spMkLst>
            <pc:docMk/>
            <pc:sldMk cId="4050302905" sldId="263"/>
            <ac:spMk id="11" creationId="{98ED0095-7984-3358-3FDA-555E4BB32341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2" creationId="{9CDC0F1F-76AF-D380-7F74-103CC4AD3BFB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3" creationId="{D24B60C4-9E8A-1A92-C3CE-C443C3C2D629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4" creationId="{4F66E8F6-7468-5A9B-5345-0EDD947C3576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5" creationId="{24C16662-6CCC-25E7-26A8-901AA1FD5572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6" creationId="{6D4E77CD-26A6-1D31-9B41-11A1C76C8048}"/>
          </ac:spMkLst>
        </pc:spChg>
        <pc:spChg chg="add del mod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7" creationId="{4A645B7E-4C13-5F76-E070-1FE75504FBE9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8" creationId="{18418B3A-BAC6-4DE4-266B-E8E15466E783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19" creationId="{B591B17C-B43C-127A-79CE-03C99BF859C2}"/>
          </ac:spMkLst>
        </pc:spChg>
        <pc:spChg chg="add del">
          <ac:chgData name="Abbey Jeliazkova" userId="70814d56-656a-4aaa-994b-be84152a98ee" providerId="ADAL" clId="{9CFDB6F5-08C1-42EC-A384-8F1C004C8E87}" dt="2023-10-25T22:52:06.376" v="260"/>
          <ac:spMkLst>
            <pc:docMk/>
            <pc:sldMk cId="4050302905" sldId="263"/>
            <ac:spMk id="20" creationId="{69C3EE82-77DA-5507-C12A-660E2601218B}"/>
          </ac:spMkLst>
        </pc:spChg>
        <pc:spChg chg="add del">
          <ac:chgData name="Abbey Jeliazkova" userId="70814d56-656a-4aaa-994b-be84152a98ee" providerId="ADAL" clId="{9CFDB6F5-08C1-42EC-A384-8F1C004C8E87}" dt="2023-10-25T22:52:55.672" v="291" actId="478"/>
          <ac:spMkLst>
            <pc:docMk/>
            <pc:sldMk cId="4050302905" sldId="263"/>
            <ac:spMk id="22" creationId="{23181D11-2A44-7636-0624-D0936FE8F791}"/>
          </ac:spMkLst>
        </pc:spChg>
        <pc:spChg chg="add mod">
          <ac:chgData name="Abbey Jeliazkova" userId="70814d56-656a-4aaa-994b-be84152a98ee" providerId="ADAL" clId="{9CFDB6F5-08C1-42EC-A384-8F1C004C8E87}" dt="2023-10-25T22:59:48.253" v="405" actId="20577"/>
          <ac:spMkLst>
            <pc:docMk/>
            <pc:sldMk cId="4050302905" sldId="263"/>
            <ac:spMk id="31" creationId="{805073AA-E290-CE0F-6016-562492002DB9}"/>
          </ac:spMkLst>
        </pc:spChg>
        <pc:picChg chg="add mod">
          <ac:chgData name="Abbey Jeliazkova" userId="70814d56-656a-4aaa-994b-be84152a98ee" providerId="ADAL" clId="{9CFDB6F5-08C1-42EC-A384-8F1C004C8E87}" dt="2023-10-25T22:55:32.765" v="329" actId="1076"/>
          <ac:picMkLst>
            <pc:docMk/>
            <pc:sldMk cId="4050302905" sldId="263"/>
            <ac:picMk id="21" creationId="{B33907B2-02AD-99D7-1ADA-C3816E9F41FC}"/>
          </ac:picMkLst>
        </pc:picChg>
        <pc:picChg chg="add mod">
          <ac:chgData name="Abbey Jeliazkova" userId="70814d56-656a-4aaa-994b-be84152a98ee" providerId="ADAL" clId="{9CFDB6F5-08C1-42EC-A384-8F1C004C8E87}" dt="2023-10-25T22:55:35.054" v="330" actId="1076"/>
          <ac:picMkLst>
            <pc:docMk/>
            <pc:sldMk cId="4050302905" sldId="263"/>
            <ac:picMk id="23" creationId="{7381DEF5-DEFB-CC31-0659-332BBDDDFDB2}"/>
          </ac:picMkLst>
        </pc:picChg>
        <pc:picChg chg="add mod">
          <ac:chgData name="Abbey Jeliazkova" userId="70814d56-656a-4aaa-994b-be84152a98ee" providerId="ADAL" clId="{9CFDB6F5-08C1-42EC-A384-8F1C004C8E87}" dt="2023-10-25T22:59:21.538" v="394" actId="1076"/>
          <ac:picMkLst>
            <pc:docMk/>
            <pc:sldMk cId="4050302905" sldId="263"/>
            <ac:picMk id="24" creationId="{8C935F9E-31F3-1631-A6A2-693870E16E8A}"/>
          </ac:picMkLst>
        </pc:picChg>
        <pc:picChg chg="add mod">
          <ac:chgData name="Abbey Jeliazkova" userId="70814d56-656a-4aaa-994b-be84152a98ee" providerId="ADAL" clId="{9CFDB6F5-08C1-42EC-A384-8F1C004C8E87}" dt="2023-10-25T22:59:27.904" v="396" actId="1076"/>
          <ac:picMkLst>
            <pc:docMk/>
            <pc:sldMk cId="4050302905" sldId="263"/>
            <ac:picMk id="25" creationId="{E965B6CD-CF59-422C-EE81-55302E6B7CD0}"/>
          </ac:picMkLst>
        </pc:picChg>
        <pc:picChg chg="add mod">
          <ac:chgData name="Abbey Jeliazkova" userId="70814d56-656a-4aaa-994b-be84152a98ee" providerId="ADAL" clId="{9CFDB6F5-08C1-42EC-A384-8F1C004C8E87}" dt="2023-10-25T22:59:30.411" v="397" actId="1076"/>
          <ac:picMkLst>
            <pc:docMk/>
            <pc:sldMk cId="4050302905" sldId="263"/>
            <ac:picMk id="26" creationId="{184FBCBE-7839-2D7A-032B-4796D3E444AE}"/>
          </ac:picMkLst>
        </pc:picChg>
        <pc:picChg chg="add mod modCrop">
          <ac:chgData name="Abbey Jeliazkova" userId="70814d56-656a-4aaa-994b-be84152a98ee" providerId="ADAL" clId="{9CFDB6F5-08C1-42EC-A384-8F1C004C8E87}" dt="2023-10-25T22:59:33.265" v="398" actId="1076"/>
          <ac:picMkLst>
            <pc:docMk/>
            <pc:sldMk cId="4050302905" sldId="263"/>
            <ac:picMk id="27" creationId="{B53DFD14-1B48-CFA7-4A95-15544C7521D8}"/>
          </ac:picMkLst>
        </pc:picChg>
        <pc:picChg chg="add mod">
          <ac:chgData name="Abbey Jeliazkova" userId="70814d56-656a-4aaa-994b-be84152a98ee" providerId="ADAL" clId="{9CFDB6F5-08C1-42EC-A384-8F1C004C8E87}" dt="2023-10-25T22:59:35.342" v="399" actId="1076"/>
          <ac:picMkLst>
            <pc:docMk/>
            <pc:sldMk cId="4050302905" sldId="263"/>
            <ac:picMk id="28" creationId="{83DDDBB5-1240-906A-3903-B40677316A56}"/>
          </ac:picMkLst>
        </pc:picChg>
        <pc:picChg chg="add mod">
          <ac:chgData name="Abbey Jeliazkova" userId="70814d56-656a-4aaa-994b-be84152a98ee" providerId="ADAL" clId="{9CFDB6F5-08C1-42EC-A384-8F1C004C8E87}" dt="2023-10-25T22:59:40.493" v="401" actId="1076"/>
          <ac:picMkLst>
            <pc:docMk/>
            <pc:sldMk cId="4050302905" sldId="263"/>
            <ac:picMk id="29" creationId="{EF762E3C-8DA1-A792-AF32-C468E2F0C5A5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25" creationId="{5EDCA966-1E97-B25F-3C25-BFED4A91799F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26" creationId="{140AB97F-54CC-CD81-33C6-7FA295DC905C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27" creationId="{4887B537-9C43-14C2-CC88-18A88C6FE408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28" creationId="{6556C931-7787-4AE5-4379-A6188F52C7CE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29" creationId="{D5AEF89D-15C8-E49E-3B77-DD7AF3F09426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30" creationId="{9B917C86-2666-9DE1-23AB-E95F290F9974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31" creationId="{DC6C307A-EDC9-BED4-4F98-C1031BBACBEF}"/>
          </ac:picMkLst>
        </pc:picChg>
        <pc:picChg chg="add del">
          <ac:chgData name="Abbey Jeliazkova" userId="70814d56-656a-4aaa-994b-be84152a98ee" providerId="ADAL" clId="{9CFDB6F5-08C1-42EC-A384-8F1C004C8E87}" dt="2023-10-25T22:51:50.830" v="254"/>
          <ac:picMkLst>
            <pc:docMk/>
            <pc:sldMk cId="4050302905" sldId="263"/>
            <ac:picMk id="1032" creationId="{33E6C186-8E02-3F6A-A509-AA3CB6AD846F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2" creationId="{0A032C5A-3EA9-587B-B162-D9482B68B507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3" creationId="{AAFF31DC-54F3-B337-45BF-1DA2983BA8B5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4" creationId="{37D7CA05-2356-BB68-140C-BBADE885A637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5" creationId="{A37A1DE7-EBCB-54F2-A218-0229975C8445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6" creationId="{DCF2079C-9F47-958C-B93D-1428298612CF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7" creationId="{57D0619A-07D3-C78D-AFA3-1735760423FE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8" creationId="{07001A32-B117-AEBB-E913-89E470668750}"/>
          </ac:picMkLst>
        </pc:picChg>
        <pc:picChg chg="add del">
          <ac:chgData name="Abbey Jeliazkova" userId="70814d56-656a-4aaa-994b-be84152a98ee" providerId="ADAL" clId="{9CFDB6F5-08C1-42EC-A384-8F1C004C8E87}" dt="2023-10-25T22:52:06.376" v="260"/>
          <ac:picMkLst>
            <pc:docMk/>
            <pc:sldMk cId="4050302905" sldId="263"/>
            <ac:picMk id="1049" creationId="{4A2B2D47-3E33-7DED-6D7E-6668CA1CC5BD}"/>
          </ac:picMkLst>
        </pc:picChg>
      </pc:sldChg>
      <pc:sldChg chg="addSp modSp new del mod modClrScheme chgLayout">
        <pc:chgData name="Abbey Jeliazkova" userId="70814d56-656a-4aaa-994b-be84152a98ee" providerId="ADAL" clId="{9CFDB6F5-08C1-42EC-A384-8F1C004C8E87}" dt="2023-10-25T23:39:09.780" v="500" actId="47"/>
        <pc:sldMkLst>
          <pc:docMk/>
          <pc:sldMk cId="1496309066" sldId="264"/>
        </pc:sldMkLst>
        <pc:spChg chg="add mod">
          <ac:chgData name="Abbey Jeliazkova" userId="70814d56-656a-4aaa-994b-be84152a98ee" providerId="ADAL" clId="{9CFDB6F5-08C1-42EC-A384-8F1C004C8E87}" dt="2023-10-25T23:30:57.487" v="407" actId="700"/>
          <ac:spMkLst>
            <pc:docMk/>
            <pc:sldMk cId="1496309066" sldId="264"/>
            <ac:spMk id="2" creationId="{5D0C18AD-171D-F15D-C0BA-DB4106C2E4CE}"/>
          </ac:spMkLst>
        </pc:spChg>
        <pc:spChg chg="add mod">
          <ac:chgData name="Abbey Jeliazkova" userId="70814d56-656a-4aaa-994b-be84152a98ee" providerId="ADAL" clId="{9CFDB6F5-08C1-42EC-A384-8F1C004C8E87}" dt="2023-10-25T23:30:58.988" v="411" actId="20577"/>
          <ac:spMkLst>
            <pc:docMk/>
            <pc:sldMk cId="1496309066" sldId="264"/>
            <ac:spMk id="3" creationId="{5AE502EC-1AF4-A749-8B84-20EC11C21C03}"/>
          </ac:spMkLst>
        </pc:spChg>
      </pc:sldChg>
    </pc:docChg>
  </pc:docChgLst>
  <pc:docChgLst>
    <pc:chgData name="Abbey Jeliazkova" userId="70814d56-656a-4aaa-994b-be84152a98ee" providerId="ADAL" clId="{B249E234-6B20-4FBE-BA1D-344EEAE7CE5B}"/>
    <pc:docChg chg="undo custSel delSld modSld">
      <pc:chgData name="Abbey Jeliazkova" userId="70814d56-656a-4aaa-994b-be84152a98ee" providerId="ADAL" clId="{B249E234-6B20-4FBE-BA1D-344EEAE7CE5B}" dt="2024-01-12T18:56:26.767" v="1325" actId="1038"/>
      <pc:docMkLst>
        <pc:docMk/>
      </pc:docMkLst>
      <pc:sldChg chg="delSp modSp mod">
        <pc:chgData name="Abbey Jeliazkova" userId="70814d56-656a-4aaa-994b-be84152a98ee" providerId="ADAL" clId="{B249E234-6B20-4FBE-BA1D-344EEAE7CE5B}" dt="2024-01-12T18:56:11.873" v="1311" actId="478"/>
        <pc:sldMkLst>
          <pc:docMk/>
          <pc:sldMk cId="1390812534" sldId="261"/>
        </pc:sldMkLst>
        <pc:spChg chg="del">
          <ac:chgData name="Abbey Jeliazkova" userId="70814d56-656a-4aaa-994b-be84152a98ee" providerId="ADAL" clId="{B249E234-6B20-4FBE-BA1D-344EEAE7CE5B}" dt="2024-01-12T18:56:11.873" v="1311" actId="478"/>
          <ac:spMkLst>
            <pc:docMk/>
            <pc:sldMk cId="1390812534" sldId="261"/>
            <ac:spMk id="2" creationId="{C8E1A59A-C0DC-8D18-36A7-EFF1F70331E0}"/>
          </ac:spMkLst>
        </pc:spChg>
        <pc:spChg chg="mod">
          <ac:chgData name="Abbey Jeliazkova" userId="70814d56-656a-4aaa-994b-be84152a98ee" providerId="ADAL" clId="{B249E234-6B20-4FBE-BA1D-344EEAE7CE5B}" dt="2024-01-10T23:17:42.592" v="14" actId="1076"/>
          <ac:spMkLst>
            <pc:docMk/>
            <pc:sldMk cId="1390812534" sldId="261"/>
            <ac:spMk id="42" creationId="{43179022-A606-1B12-CA49-3B195610CE31}"/>
          </ac:spMkLst>
        </pc:spChg>
        <pc:spChg chg="mod">
          <ac:chgData name="Abbey Jeliazkova" userId="70814d56-656a-4aaa-994b-be84152a98ee" providerId="ADAL" clId="{B249E234-6B20-4FBE-BA1D-344EEAE7CE5B}" dt="2024-01-12T18:56:07.359" v="1310" actId="20577"/>
          <ac:spMkLst>
            <pc:docMk/>
            <pc:sldMk cId="1390812534" sldId="261"/>
            <ac:spMk id="43" creationId="{E3E71345-FDF7-E64B-B9E0-CAD7C936B09C}"/>
          </ac:spMkLst>
        </pc:spChg>
      </pc:sldChg>
      <pc:sldChg chg="addSp modSp mod">
        <pc:chgData name="Abbey Jeliazkova" userId="70814d56-656a-4aaa-994b-be84152a98ee" providerId="ADAL" clId="{B249E234-6B20-4FBE-BA1D-344EEAE7CE5B}" dt="2024-01-12T18:56:26.767" v="1325" actId="1038"/>
        <pc:sldMkLst>
          <pc:docMk/>
          <pc:sldMk cId="3086729528" sldId="262"/>
        </pc:sldMkLst>
        <pc:spChg chg="add mod">
          <ac:chgData name="Abbey Jeliazkova" userId="70814d56-656a-4aaa-994b-be84152a98ee" providerId="ADAL" clId="{B249E234-6B20-4FBE-BA1D-344EEAE7CE5B}" dt="2024-01-12T18:55:43.011" v="1297" actId="20577"/>
          <ac:spMkLst>
            <pc:docMk/>
            <pc:sldMk cId="3086729528" sldId="262"/>
            <ac:spMk id="2" creationId="{10C50DCB-F7D2-A200-014C-EF747F6D90FF}"/>
          </ac:spMkLst>
        </pc:spChg>
        <pc:spChg chg="mod">
          <ac:chgData name="Abbey Jeliazkova" userId="70814d56-656a-4aaa-994b-be84152a98ee" providerId="ADAL" clId="{B249E234-6B20-4FBE-BA1D-344EEAE7CE5B}" dt="2024-01-12T18:56:26.767" v="1325" actId="1038"/>
          <ac:spMkLst>
            <pc:docMk/>
            <pc:sldMk cId="3086729528" sldId="262"/>
            <ac:spMk id="7" creationId="{DFA157F5-4F84-74CF-B51D-FF07457975E7}"/>
          </ac:spMkLst>
        </pc:spChg>
        <pc:spChg chg="add mod">
          <ac:chgData name="Abbey Jeliazkova" userId="70814d56-656a-4aaa-994b-be84152a98ee" providerId="ADAL" clId="{B249E234-6B20-4FBE-BA1D-344EEAE7CE5B}" dt="2024-01-12T18:55:20.399" v="1292" actId="1036"/>
          <ac:spMkLst>
            <pc:docMk/>
            <pc:sldMk cId="3086729528" sldId="262"/>
            <ac:spMk id="12" creationId="{52A05401-0158-EF7C-A2E7-621FB59ECD0D}"/>
          </ac:spMkLst>
        </pc:spChg>
        <pc:spChg chg="add mod">
          <ac:chgData name="Abbey Jeliazkova" userId="70814d56-656a-4aaa-994b-be84152a98ee" providerId="ADAL" clId="{B249E234-6B20-4FBE-BA1D-344EEAE7CE5B}" dt="2024-01-12T18:55:27.590" v="1295" actId="1036"/>
          <ac:spMkLst>
            <pc:docMk/>
            <pc:sldMk cId="3086729528" sldId="262"/>
            <ac:spMk id="13" creationId="{0B21AEF3-0CC1-E09C-7AF5-A91C894B8DA6}"/>
          </ac:spMkLst>
        </pc:spChg>
        <pc:spChg chg="mod">
          <ac:chgData name="Abbey Jeliazkova" userId="70814d56-656a-4aaa-994b-be84152a98ee" providerId="ADAL" clId="{B249E234-6B20-4FBE-BA1D-344EEAE7CE5B}" dt="2024-01-12T18:55:57.893" v="1307" actId="20577"/>
          <ac:spMkLst>
            <pc:docMk/>
            <pc:sldMk cId="3086729528" sldId="262"/>
            <ac:spMk id="43" creationId="{E3E71345-FDF7-E64B-B9E0-CAD7C936B09C}"/>
          </ac:spMkLst>
        </pc:sp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3" creationId="{DB06761B-97DA-AEB1-F7D0-9BEDFF05A728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4" creationId="{9AEABCA9-647D-3930-091D-01DACC570D17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5" creationId="{B0F2FFAA-A11D-3768-D422-9EA5DF11FC2C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6" creationId="{A931C067-85E8-EC72-6FE0-C35FA9B92F2C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8" creationId="{DD6C2178-3C07-75AC-E0F7-14BAB8E753AF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9" creationId="{8CAD6581-3FD8-564F-EB96-C924E754F81D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10" creationId="{DF8EFFB0-508E-2892-9D2F-339674BF4F2F}"/>
          </ac:picMkLst>
        </pc:picChg>
        <pc:picChg chg="add mod">
          <ac:chgData name="Abbey Jeliazkova" userId="70814d56-656a-4aaa-994b-be84152a98ee" providerId="ADAL" clId="{B249E234-6B20-4FBE-BA1D-344EEAE7CE5B}" dt="2024-01-12T18:55:20.399" v="1292" actId="1036"/>
          <ac:picMkLst>
            <pc:docMk/>
            <pc:sldMk cId="3086729528" sldId="262"/>
            <ac:picMk id="11" creationId="{008937F7-8790-40B0-F414-53411D5AD191}"/>
          </ac:picMkLst>
        </pc:picChg>
      </pc:sldChg>
      <pc:sldChg chg="addSp modSp del mod">
        <pc:chgData name="Abbey Jeliazkova" userId="70814d56-656a-4aaa-994b-be84152a98ee" providerId="ADAL" clId="{B249E234-6B20-4FBE-BA1D-344EEAE7CE5B}" dt="2024-01-12T18:56:01.565" v="1308" actId="47"/>
        <pc:sldMkLst>
          <pc:docMk/>
          <pc:sldMk cId="4050302905" sldId="263"/>
        </pc:sldMkLst>
        <pc:spChg chg="add mod">
          <ac:chgData name="Abbey Jeliazkova" userId="70814d56-656a-4aaa-994b-be84152a98ee" providerId="ADAL" clId="{B249E234-6B20-4FBE-BA1D-344EEAE7CE5B}" dt="2024-01-12T17:48:11.004" v="310" actId="12788"/>
          <ac:spMkLst>
            <pc:docMk/>
            <pc:sldMk cId="4050302905" sldId="263"/>
            <ac:spMk id="2" creationId="{FEF5DDBD-4344-2A10-4151-6993557CD9C7}"/>
          </ac:spMkLst>
        </pc:spChg>
        <pc:spChg chg="mod">
          <ac:chgData name="Abbey Jeliazkova" userId="70814d56-656a-4aaa-994b-be84152a98ee" providerId="ADAL" clId="{B249E234-6B20-4FBE-BA1D-344EEAE7CE5B}" dt="2024-01-10T23:21:25.392" v="295" actId="20577"/>
          <ac:spMkLst>
            <pc:docMk/>
            <pc:sldMk cId="4050302905" sldId="263"/>
            <ac:spMk id="7" creationId="{DFA157F5-4F84-74CF-B51D-FF07457975E7}"/>
          </ac:spMkLst>
        </pc:spChg>
        <pc:spChg chg="mod">
          <ac:chgData name="Abbey Jeliazkova" userId="70814d56-656a-4aaa-994b-be84152a98ee" providerId="ADAL" clId="{B249E234-6B20-4FBE-BA1D-344EEAE7CE5B}" dt="2024-01-10T23:21:45.267" v="304"/>
          <ac:spMkLst>
            <pc:docMk/>
            <pc:sldMk cId="4050302905" sldId="263"/>
            <ac:spMk id="43" creationId="{E3E71345-FDF7-E64B-B9E0-CAD7C936B09C}"/>
          </ac:spMkLst>
        </pc:sp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1" creationId="{B33907B2-02AD-99D7-1ADA-C3816E9F41FC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3" creationId="{7381DEF5-DEFB-CC31-0659-332BBDDDFDB2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4" creationId="{8C935F9E-31F3-1631-A6A2-693870E16E8A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5" creationId="{E965B6CD-CF59-422C-EE81-55302E6B7CD0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6" creationId="{184FBCBE-7839-2D7A-032B-4796D3E444AE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7" creationId="{B53DFD14-1B48-CFA7-4A95-15544C7521D8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8" creationId="{83DDDBB5-1240-906A-3903-B40677316A56}"/>
          </ac:picMkLst>
        </pc:picChg>
        <pc:picChg chg="mod">
          <ac:chgData name="Abbey Jeliazkova" userId="70814d56-656a-4aaa-994b-be84152a98ee" providerId="ADAL" clId="{B249E234-6B20-4FBE-BA1D-344EEAE7CE5B}" dt="2024-01-12T17:48:11.004" v="310" actId="12788"/>
          <ac:picMkLst>
            <pc:docMk/>
            <pc:sldMk cId="4050302905" sldId="263"/>
            <ac:picMk id="29" creationId="{EF762E3C-8DA1-A792-AF32-C468E2F0C5A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Relationship Id="rId9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495D15AD-BBC7-B0A6-B4C5-FB68919BC4FD}"/>
              </a:ext>
            </a:extLst>
          </p:cNvPr>
          <p:cNvSpPr/>
          <p:nvPr/>
        </p:nvSpPr>
        <p:spPr>
          <a:xfrm>
            <a:off x="1227335" y="1263617"/>
            <a:ext cx="1613165" cy="404812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Start</a:t>
            </a:r>
          </a:p>
        </p:txBody>
      </p: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133327C6-ED99-A63B-4576-267081A4A023}"/>
              </a:ext>
            </a:extLst>
          </p:cNvPr>
          <p:cNvSpPr/>
          <p:nvPr/>
        </p:nvSpPr>
        <p:spPr>
          <a:xfrm>
            <a:off x="1252074" y="6004518"/>
            <a:ext cx="1563686" cy="404812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End</a:t>
            </a:r>
          </a:p>
        </p:txBody>
      </p:sp>
      <p:sp>
        <p:nvSpPr>
          <p:cNvPr id="26" name="Flowchart: Process 25">
            <a:extLst>
              <a:ext uri="{FF2B5EF4-FFF2-40B4-BE49-F238E27FC236}">
                <a16:creationId xmlns:a16="http://schemas.microsoft.com/office/drawing/2014/main" id="{43848003-B9D6-85CF-3D6D-89633704BA04}"/>
              </a:ext>
            </a:extLst>
          </p:cNvPr>
          <p:cNvSpPr/>
          <p:nvPr/>
        </p:nvSpPr>
        <p:spPr>
          <a:xfrm>
            <a:off x="1229847" y="2008054"/>
            <a:ext cx="1608141" cy="661987"/>
          </a:xfrm>
          <a:prstGeom prst="flowChart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Step 1</a:t>
            </a:r>
          </a:p>
        </p:txBody>
      </p:sp>
      <p:sp>
        <p:nvSpPr>
          <p:cNvPr id="27" name="Flowchart: Process 26">
            <a:extLst>
              <a:ext uri="{FF2B5EF4-FFF2-40B4-BE49-F238E27FC236}">
                <a16:creationId xmlns:a16="http://schemas.microsoft.com/office/drawing/2014/main" id="{60D5439E-0405-A1DE-29CC-EAB2E781AAC4}"/>
              </a:ext>
            </a:extLst>
          </p:cNvPr>
          <p:cNvSpPr/>
          <p:nvPr/>
        </p:nvSpPr>
        <p:spPr>
          <a:xfrm>
            <a:off x="1229847" y="3165315"/>
            <a:ext cx="1608141" cy="661987"/>
          </a:xfrm>
          <a:prstGeom prst="flowChartProcess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Step 2</a:t>
            </a:r>
          </a:p>
        </p:txBody>
      </p:sp>
      <p:sp>
        <p:nvSpPr>
          <p:cNvPr id="28" name="Flowchart: Process 27">
            <a:extLst>
              <a:ext uri="{FF2B5EF4-FFF2-40B4-BE49-F238E27FC236}">
                <a16:creationId xmlns:a16="http://schemas.microsoft.com/office/drawing/2014/main" id="{E75A6E02-517C-1EC4-597A-07358B879212}"/>
              </a:ext>
            </a:extLst>
          </p:cNvPr>
          <p:cNvSpPr/>
          <p:nvPr/>
        </p:nvSpPr>
        <p:spPr>
          <a:xfrm>
            <a:off x="6711484" y="4665527"/>
            <a:ext cx="1608141" cy="661987"/>
          </a:xfrm>
          <a:prstGeom prst="flowChartProcess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Rework 2</a:t>
            </a:r>
          </a:p>
        </p:txBody>
      </p:sp>
      <p:sp>
        <p:nvSpPr>
          <p:cNvPr id="29" name="Flowchart: Process 28">
            <a:extLst>
              <a:ext uri="{FF2B5EF4-FFF2-40B4-BE49-F238E27FC236}">
                <a16:creationId xmlns:a16="http://schemas.microsoft.com/office/drawing/2014/main" id="{FB222E1E-83B8-4413-C991-1259F5E5ADF7}"/>
              </a:ext>
            </a:extLst>
          </p:cNvPr>
          <p:cNvSpPr/>
          <p:nvPr/>
        </p:nvSpPr>
        <p:spPr>
          <a:xfrm>
            <a:off x="3711103" y="4665527"/>
            <a:ext cx="1608141" cy="661987"/>
          </a:xfrm>
          <a:prstGeom prst="flowChartProcess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Rework 1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3217C85-6BCC-19F7-110D-4AD64A2233F2}"/>
              </a:ext>
            </a:extLst>
          </p:cNvPr>
          <p:cNvGrpSpPr/>
          <p:nvPr/>
        </p:nvGrpSpPr>
        <p:grpSpPr>
          <a:xfrm>
            <a:off x="1414792" y="4489289"/>
            <a:ext cx="1238250" cy="1037908"/>
            <a:chOff x="2418006" y="4234383"/>
            <a:chExt cx="1238250" cy="1037908"/>
          </a:xfrm>
          <a:noFill/>
        </p:grpSpPr>
        <p:sp>
          <p:nvSpPr>
            <p:cNvPr id="31" name="Flowchart: Decision 30">
              <a:extLst>
                <a:ext uri="{FF2B5EF4-FFF2-40B4-BE49-F238E27FC236}">
                  <a16:creationId xmlns:a16="http://schemas.microsoft.com/office/drawing/2014/main" id="{4F08A098-3D4C-CB58-7B74-8BEFA77E93C7}"/>
                </a:ext>
              </a:extLst>
            </p:cNvPr>
            <p:cNvSpPr/>
            <p:nvPr/>
          </p:nvSpPr>
          <p:spPr>
            <a:xfrm>
              <a:off x="2418006" y="4234383"/>
              <a:ext cx="1238250" cy="1037908"/>
            </a:xfrm>
            <a:prstGeom prst="flowChartDecision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D71F778-A375-47CF-64DC-1307C6F0F32B}"/>
                </a:ext>
              </a:extLst>
            </p:cNvPr>
            <p:cNvSpPr txBox="1"/>
            <p:nvPr/>
          </p:nvSpPr>
          <p:spPr>
            <a:xfrm>
              <a:off x="2418294" y="4568671"/>
              <a:ext cx="1237674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Decision</a:t>
              </a:r>
            </a:p>
          </p:txBody>
        </p:sp>
      </p:grp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797405E-6A44-CEF9-6B44-F6E79142F964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>
            <a:off x="2033918" y="1668429"/>
            <a:ext cx="0" cy="339625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1F2DAF5-67F8-1312-2173-6DA5AF968247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>
            <a:off x="2033918" y="2670041"/>
            <a:ext cx="0" cy="495274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50FD8E7-7580-62F8-3754-6DC4DBF55269}"/>
              </a:ext>
            </a:extLst>
          </p:cNvPr>
          <p:cNvCxnSpPr>
            <a:cxnSpLocks/>
            <a:stCxn id="27" idx="2"/>
            <a:endCxn id="31" idx="0"/>
          </p:cNvCxnSpPr>
          <p:nvPr/>
        </p:nvCxnSpPr>
        <p:spPr>
          <a:xfrm flipH="1">
            <a:off x="2033917" y="3827302"/>
            <a:ext cx="1" cy="661987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483BB6-867D-49A5-C332-3C1015B0D959}"/>
              </a:ext>
            </a:extLst>
          </p:cNvPr>
          <p:cNvCxnSpPr>
            <a:cxnSpLocks/>
            <a:stCxn id="31" idx="2"/>
            <a:endCxn id="25" idx="0"/>
          </p:cNvCxnSpPr>
          <p:nvPr/>
        </p:nvCxnSpPr>
        <p:spPr>
          <a:xfrm>
            <a:off x="2033917" y="5527197"/>
            <a:ext cx="0" cy="4773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12A7656-ED01-3F1E-4462-C086FE086BCB}"/>
              </a:ext>
            </a:extLst>
          </p:cNvPr>
          <p:cNvCxnSpPr>
            <a:cxnSpLocks/>
            <a:stCxn id="31" idx="3"/>
            <a:endCxn id="29" idx="1"/>
          </p:cNvCxnSpPr>
          <p:nvPr/>
        </p:nvCxnSpPr>
        <p:spPr>
          <a:xfrm flipV="1">
            <a:off x="2653042" y="4996521"/>
            <a:ext cx="1058061" cy="1172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3EF79D-8DCB-C7FF-5170-E3EC1126CBE1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>
            <a:off x="5319244" y="4996521"/>
            <a:ext cx="1392240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E0AB46EA-834C-D927-A6AD-7EF6EF04EF80}"/>
              </a:ext>
            </a:extLst>
          </p:cNvPr>
          <p:cNvCxnSpPr>
            <a:stCxn id="28" idx="0"/>
            <a:endCxn id="27" idx="3"/>
          </p:cNvCxnSpPr>
          <p:nvPr/>
        </p:nvCxnSpPr>
        <p:spPr>
          <a:xfrm rot="16200000" flipV="1">
            <a:off x="4592163" y="1742134"/>
            <a:ext cx="1169218" cy="4677567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FF187C4-E1F6-B59B-D124-260EFF8677CC}"/>
              </a:ext>
            </a:extLst>
          </p:cNvPr>
          <p:cNvSpPr txBox="1"/>
          <p:nvPr/>
        </p:nvSpPr>
        <p:spPr>
          <a:xfrm>
            <a:off x="2884805" y="4677135"/>
            <a:ext cx="641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/>
              <a:t>No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98C743-EFCD-241D-8FF8-A01ACD799032}"/>
              </a:ext>
            </a:extLst>
          </p:cNvPr>
          <p:cNvSpPr txBox="1"/>
          <p:nvPr/>
        </p:nvSpPr>
        <p:spPr>
          <a:xfrm>
            <a:off x="1584837" y="5553708"/>
            <a:ext cx="641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/>
              <a:t>Yes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316852" y="377170"/>
            <a:ext cx="4970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Name of Process: Process Map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1/12/2024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1/12/2024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157F5-4F84-74CF-B51D-FF07457975E7}"/>
              </a:ext>
            </a:extLst>
          </p:cNvPr>
          <p:cNvSpPr txBox="1"/>
          <p:nvPr/>
        </p:nvSpPr>
        <p:spPr>
          <a:xfrm>
            <a:off x="338245" y="298227"/>
            <a:ext cx="85917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Notes:</a:t>
            </a:r>
          </a:p>
          <a:p>
            <a:pPr marL="228600" marR="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modify the template as you see fit – you can remove shapes and lines or add/modify shapes and lines as needed for your process, using the Insert/Shapes menu in the top navigation in PowerPoint. See the most commonly used flowchart symbols below.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marR="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 flowchart in MS Word, Visio, </a:t>
            </a:r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Lucidchart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Promapp or any other software using shapes. We recommend PowerPoint as a free option since you can easily connect shapes with lines and move them around without breaking the connection.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C50DCB-F7D2-A200-014C-EF747F6D90FF}"/>
              </a:ext>
            </a:extLst>
          </p:cNvPr>
          <p:cNvSpPr txBox="1"/>
          <p:nvPr/>
        </p:nvSpPr>
        <p:spPr>
          <a:xfrm>
            <a:off x="1269936" y="1715535"/>
            <a:ext cx="7545547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step in the process. The step is written inside the box. Usually, only one arrow goes out of the box.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 of flow from one step or decision to another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 based on a question. The question is written in the diamond. More than one arrow goes out of the diamond, each one showing the direction the process takes for a given answer to the question. (Often the answers are "yes" and "no.")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Input or output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tart and end points of a process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to another page or another flowchart. The same symbol on the other page indicates that the flow continues there.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 or wait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11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 (a step that supports or enables the following step or transition to a different process)</a:t>
            </a:r>
          </a:p>
        </p:txBody>
      </p:sp>
      <p:pic>
        <p:nvPicPr>
          <p:cNvPr id="3" name="Picture 2" descr="rectangle - flowchart process step">
            <a:extLst>
              <a:ext uri="{FF2B5EF4-FFF2-40B4-BE49-F238E27FC236}">
                <a16:creationId xmlns:a16="http://schemas.microsoft.com/office/drawing/2014/main" id="{DB06761B-97DA-AEB1-F7D0-9BEDFF05A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86" y="1717931"/>
            <a:ext cx="571500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rrow - flowchart flow direction">
            <a:extLst>
              <a:ext uri="{FF2B5EF4-FFF2-40B4-BE49-F238E27FC236}">
                <a16:creationId xmlns:a16="http://schemas.microsoft.com/office/drawing/2014/main" id="{9AEABCA9-647D-3930-091D-01DACC570D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86" y="2316135"/>
            <a:ext cx="419100" cy="175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iamond - flowchart decision step">
            <a:extLst>
              <a:ext uri="{FF2B5EF4-FFF2-40B4-BE49-F238E27FC236}">
                <a16:creationId xmlns:a16="http://schemas.microsoft.com/office/drawing/2014/main" id="{B0F2FFAA-A11D-3768-D422-9EA5DF11F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51" y="2608129"/>
            <a:ext cx="598170" cy="51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paralellogram - flowchart input or output">
            <a:extLst>
              <a:ext uri="{FF2B5EF4-FFF2-40B4-BE49-F238E27FC236}">
                <a16:creationId xmlns:a16="http://schemas.microsoft.com/office/drawing/2014/main" id="{A931C067-85E8-EC72-6FE0-C35FA9B92F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26" y="3403447"/>
            <a:ext cx="541020" cy="441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flowchart document symbol">
            <a:extLst>
              <a:ext uri="{FF2B5EF4-FFF2-40B4-BE49-F238E27FC236}">
                <a16:creationId xmlns:a16="http://schemas.microsoft.com/office/drawing/2014/main" id="{DD6C2178-3C07-75AC-E0F7-14BAB8E753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86" y="4036177"/>
            <a:ext cx="571500" cy="426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rounded rectangle or oval - flowchart start and end points">
            <a:extLst>
              <a:ext uri="{FF2B5EF4-FFF2-40B4-BE49-F238E27FC236}">
                <a16:creationId xmlns:a16="http://schemas.microsoft.com/office/drawing/2014/main" id="{8CAD6581-3FD8-564F-EB96-C924E754F81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63"/>
          <a:stretch/>
        </p:blipFill>
        <p:spPr bwMode="auto">
          <a:xfrm>
            <a:off x="406341" y="4576311"/>
            <a:ext cx="681990" cy="400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ircle - flowchart link to another page or flowchart">
            <a:extLst>
              <a:ext uri="{FF2B5EF4-FFF2-40B4-BE49-F238E27FC236}">
                <a16:creationId xmlns:a16="http://schemas.microsoft.com/office/drawing/2014/main" id="{DF8EFFB0-508E-2892-9D2F-339674BF4F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36" y="5036940"/>
            <a:ext cx="53340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semi-circle - flowchart delay or wait">
            <a:extLst>
              <a:ext uri="{FF2B5EF4-FFF2-40B4-BE49-F238E27FC236}">
                <a16:creationId xmlns:a16="http://schemas.microsoft.com/office/drawing/2014/main" id="{008937F7-8790-40B0-F414-53411D5AD1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36" y="5646673"/>
            <a:ext cx="457200" cy="42672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Hexagon 11">
            <a:extLst>
              <a:ext uri="{FF2B5EF4-FFF2-40B4-BE49-F238E27FC236}">
                <a16:creationId xmlns:a16="http://schemas.microsoft.com/office/drawing/2014/main" id="{52A05401-0158-EF7C-A2E7-621FB59ECD0D}"/>
              </a:ext>
            </a:extLst>
          </p:cNvPr>
          <p:cNvSpPr/>
          <p:nvPr/>
        </p:nvSpPr>
        <p:spPr>
          <a:xfrm>
            <a:off x="473016" y="6225934"/>
            <a:ext cx="548640" cy="365760"/>
          </a:xfrm>
          <a:prstGeom prst="hex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21AEF3-0CC1-E09C-7AF5-A91C894B8DA6}"/>
              </a:ext>
            </a:extLst>
          </p:cNvPr>
          <p:cNvSpPr txBox="1"/>
          <p:nvPr/>
        </p:nvSpPr>
        <p:spPr>
          <a:xfrm>
            <a:off x="328517" y="1391562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Commonly Used Flowchart 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ymbols:</a:t>
            </a:r>
          </a:p>
        </p:txBody>
      </p:sp>
    </p:spTree>
    <p:extLst>
      <p:ext uri="{BB962C8B-B14F-4D97-AF65-F5344CB8AC3E}">
        <p14:creationId xmlns:p14="http://schemas.microsoft.com/office/powerpoint/2010/main" val="3086729528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126</TotalTime>
  <Words>271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DFA Standard Screen PPT 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1</cp:revision>
  <cp:lastPrinted>2018-07-31T00:46:12Z</cp:lastPrinted>
  <dcterms:created xsi:type="dcterms:W3CDTF">2023-10-25T22:25:25Z</dcterms:created>
  <dcterms:modified xsi:type="dcterms:W3CDTF">2024-01-12T18:56:27Z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