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24" r:id="rId2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22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16CD174-577E-40D2-3072-E2018420800B}" name="Shaina K. Sims" initials="SS" userId="S::simss@ad.uci.edu::ce89f4b6-dafc-42ba-b788-adf07407968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4"/>
    <a:srgbClr val="29639E"/>
    <a:srgbClr val="FFD200"/>
    <a:srgbClr val="F78D2D"/>
    <a:srgbClr val="E0E9ED"/>
    <a:srgbClr val="AB998F"/>
    <a:srgbClr val="FFFFFF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180ED6-708B-4555-84B3-7154ACE6F62B}" v="74" dt="2024-01-18T23:39:16.1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980" autoAdjust="0"/>
  </p:normalViewPr>
  <p:slideViewPr>
    <p:cSldViewPr snapToGrid="0" snapToObjects="1">
      <p:cViewPr varScale="1">
        <p:scale>
          <a:sx n="79" d="100"/>
          <a:sy n="79" d="100"/>
        </p:scale>
        <p:origin x="283" y="72"/>
      </p:cViewPr>
      <p:guideLst>
        <p:guide orient="horz" pos="3600"/>
        <p:guide pos="2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microsoft.com/office/2018/10/relationships/authors" Target="author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ey Jeliazkova" userId="70814d56-656a-4aaa-994b-be84152a98ee" providerId="ADAL" clId="{79180ED6-708B-4555-84B3-7154ACE6F62B}"/>
    <pc:docChg chg="undo custSel modSld">
      <pc:chgData name="Abbey Jeliazkova" userId="70814d56-656a-4aaa-994b-be84152a98ee" providerId="ADAL" clId="{79180ED6-708B-4555-84B3-7154ACE6F62B}" dt="2024-01-18T23:41:14.956" v="314" actId="1076"/>
      <pc:docMkLst>
        <pc:docMk/>
      </pc:docMkLst>
      <pc:sldChg chg="addSp delSp modSp mod">
        <pc:chgData name="Abbey Jeliazkova" userId="70814d56-656a-4aaa-994b-be84152a98ee" providerId="ADAL" clId="{79180ED6-708B-4555-84B3-7154ACE6F62B}" dt="2024-01-18T23:41:14.956" v="314" actId="1076"/>
        <pc:sldMkLst>
          <pc:docMk/>
          <pc:sldMk cId="1497149083" sldId="324"/>
        </pc:sldMkLst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2" creationId="{00000000-0008-0000-0100-000002000000}"/>
          </ac:spMkLst>
        </pc:spChg>
        <pc:spChg chg="add mod">
          <ac:chgData name="Abbey Jeliazkova" userId="70814d56-656a-4aaa-994b-be84152a98ee" providerId="ADAL" clId="{79180ED6-708B-4555-84B3-7154ACE6F62B}" dt="2024-01-18T23:40:21.142" v="301" actId="1035"/>
          <ac:spMkLst>
            <pc:docMk/>
            <pc:sldMk cId="1497149083" sldId="324"/>
            <ac:spMk id="3" creationId="{C72AC5E3-17D7-3224-88A7-888D1D2C3CBB}"/>
          </ac:spMkLst>
        </pc:spChg>
        <pc:spChg chg="add del mod">
          <ac:chgData name="Abbey Jeliazkova" userId="70814d56-656a-4aaa-994b-be84152a98ee" providerId="ADAL" clId="{79180ED6-708B-4555-84B3-7154ACE6F62B}" dt="2024-01-18T23:38:11.599" v="221" actId="478"/>
          <ac:spMkLst>
            <pc:docMk/>
            <pc:sldMk cId="1497149083" sldId="324"/>
            <ac:spMk id="4" creationId="{64101BF0-97F0-57EE-91E5-B9FDD9EC493F}"/>
          </ac:spMkLst>
        </pc:spChg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5" creationId="{00000000-0008-0000-0100-000004000000}"/>
          </ac:spMkLst>
        </pc:spChg>
        <pc:spChg chg="add del mod">
          <ac:chgData name="Abbey Jeliazkova" userId="70814d56-656a-4aaa-994b-be84152a98ee" providerId="ADAL" clId="{79180ED6-708B-4555-84B3-7154ACE6F62B}" dt="2024-01-18T23:35:32.430" v="97" actId="478"/>
          <ac:spMkLst>
            <pc:docMk/>
            <pc:sldMk cId="1497149083" sldId="324"/>
            <ac:spMk id="6" creationId="{A6BEB0F0-CF8E-3A57-B030-DB9F5CD4AD5E}"/>
          </ac:spMkLst>
        </pc:spChg>
        <pc:spChg chg="add del mod">
          <ac:chgData name="Abbey Jeliazkova" userId="70814d56-656a-4aaa-994b-be84152a98ee" providerId="ADAL" clId="{79180ED6-708B-4555-84B3-7154ACE6F62B}" dt="2024-01-18T23:36:45.334" v="151" actId="478"/>
          <ac:spMkLst>
            <pc:docMk/>
            <pc:sldMk cId="1497149083" sldId="324"/>
            <ac:spMk id="7" creationId="{4C7CC588-9861-ECCB-13FA-170D299BF593}"/>
          </ac:spMkLst>
        </pc:spChg>
        <pc:spChg chg="add mod">
          <ac:chgData name="Abbey Jeliazkova" userId="70814d56-656a-4aaa-994b-be84152a98ee" providerId="ADAL" clId="{79180ED6-708B-4555-84B3-7154ACE6F62B}" dt="2024-01-18T23:40:03.830" v="284" actId="1035"/>
          <ac:spMkLst>
            <pc:docMk/>
            <pc:sldMk cId="1497149083" sldId="324"/>
            <ac:spMk id="8" creationId="{EF1476D7-7834-41DE-2E92-9B7DBAFA1360}"/>
          </ac:spMkLst>
        </pc:spChg>
        <pc:spChg chg="add del mod">
          <ac:chgData name="Abbey Jeliazkova" userId="70814d56-656a-4aaa-994b-be84152a98ee" providerId="ADAL" clId="{79180ED6-708B-4555-84B3-7154ACE6F62B}" dt="2024-01-18T23:37:26.887" v="203" actId="478"/>
          <ac:spMkLst>
            <pc:docMk/>
            <pc:sldMk cId="1497149083" sldId="324"/>
            <ac:spMk id="9" creationId="{A00B04A5-0639-89B0-DFF2-801756A63536}"/>
          </ac:spMkLst>
        </pc:spChg>
        <pc:spChg chg="add del mod">
          <ac:chgData name="Abbey Jeliazkova" userId="70814d56-656a-4aaa-994b-be84152a98ee" providerId="ADAL" clId="{79180ED6-708B-4555-84B3-7154ACE6F62B}" dt="2024-01-18T23:37:27.717" v="204" actId="478"/>
          <ac:spMkLst>
            <pc:docMk/>
            <pc:sldMk cId="1497149083" sldId="324"/>
            <ac:spMk id="10" creationId="{B786752E-DC75-8707-D99D-91967202D91F}"/>
          </ac:spMkLst>
        </pc:spChg>
        <pc:spChg chg="add del mod">
          <ac:chgData name="Abbey Jeliazkova" userId="70814d56-656a-4aaa-994b-be84152a98ee" providerId="ADAL" clId="{79180ED6-708B-4555-84B3-7154ACE6F62B}" dt="2024-01-18T23:37:28.566" v="205" actId="478"/>
          <ac:spMkLst>
            <pc:docMk/>
            <pc:sldMk cId="1497149083" sldId="324"/>
            <ac:spMk id="11" creationId="{76514833-DDDD-A834-9996-A332AF848B7C}"/>
          </ac:spMkLst>
        </pc:spChg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12" creationId="{00000000-0008-0000-0100-000005000000}"/>
          </ac:spMkLst>
        </pc:spChg>
        <pc:spChg chg="add del mod">
          <ac:chgData name="Abbey Jeliazkova" userId="70814d56-656a-4aaa-994b-be84152a98ee" providerId="ADAL" clId="{79180ED6-708B-4555-84B3-7154ACE6F62B}" dt="2024-01-18T23:37:48.271" v="214" actId="478"/>
          <ac:spMkLst>
            <pc:docMk/>
            <pc:sldMk cId="1497149083" sldId="324"/>
            <ac:spMk id="13" creationId="{4030F5CD-BB06-CA53-628D-00D69D844243}"/>
          </ac:spMkLst>
        </pc:spChg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15" creationId="{00000000-0008-0000-0100-00000B000000}"/>
          </ac:spMkLst>
        </pc:spChg>
        <pc:spChg chg="mod">
          <ac:chgData name="Abbey Jeliazkova" userId="70814d56-656a-4aaa-994b-be84152a98ee" providerId="ADAL" clId="{79180ED6-708B-4555-84B3-7154ACE6F62B}" dt="2024-01-18T23:36:28.424" v="149" actId="2711"/>
          <ac:spMkLst>
            <pc:docMk/>
            <pc:sldMk cId="1497149083" sldId="324"/>
            <ac:spMk id="16" creationId="{FD382327-24E4-7A13-D86E-20A9E536CD74}"/>
          </ac:spMkLst>
        </pc:spChg>
        <pc:spChg chg="mod">
          <ac:chgData name="Abbey Jeliazkova" userId="70814d56-656a-4aaa-994b-be84152a98ee" providerId="ADAL" clId="{79180ED6-708B-4555-84B3-7154ACE6F62B}" dt="2024-01-18T23:40:10.388" v="285" actId="1076"/>
          <ac:spMkLst>
            <pc:docMk/>
            <pc:sldMk cId="1497149083" sldId="324"/>
            <ac:spMk id="19" creationId="{F7C1119D-B962-6CFB-7010-83CC42DBC9AD}"/>
          </ac:spMkLst>
        </pc:spChg>
        <pc:spChg chg="add del mod">
          <ac:chgData name="Abbey Jeliazkova" userId="70814d56-656a-4aaa-994b-be84152a98ee" providerId="ADAL" clId="{79180ED6-708B-4555-84B3-7154ACE6F62B}" dt="2024-01-18T23:35:30.070" v="96" actId="478"/>
          <ac:spMkLst>
            <pc:docMk/>
            <pc:sldMk cId="1497149083" sldId="324"/>
            <ac:spMk id="20" creationId="{3A129F0F-DA79-B168-8A5E-FAE9E0DC559B}"/>
          </ac:spMkLst>
        </pc:spChg>
        <pc:spChg chg="add del mod">
          <ac:chgData name="Abbey Jeliazkova" userId="70814d56-656a-4aaa-994b-be84152a98ee" providerId="ADAL" clId="{79180ED6-708B-4555-84B3-7154ACE6F62B}" dt="2024-01-18T23:35:39.101" v="100" actId="478"/>
          <ac:spMkLst>
            <pc:docMk/>
            <pc:sldMk cId="1497149083" sldId="324"/>
            <ac:spMk id="33" creationId="{D587D23B-EA78-3131-86F8-77A2554B7C33}"/>
          </ac:spMkLst>
        </pc:spChg>
        <pc:spChg chg="add del mod">
          <ac:chgData name="Abbey Jeliazkova" userId="70814d56-656a-4aaa-994b-be84152a98ee" providerId="ADAL" clId="{79180ED6-708B-4555-84B3-7154ACE6F62B}" dt="2024-01-18T23:38:09.702" v="220" actId="478"/>
          <ac:spMkLst>
            <pc:docMk/>
            <pc:sldMk cId="1497149083" sldId="324"/>
            <ac:spMk id="44" creationId="{945F3BED-E8EC-7444-13D0-66FE5FA7947C}"/>
          </ac:spMkLst>
        </pc:spChg>
        <pc:spChg chg="add del mod">
          <ac:chgData name="Abbey Jeliazkova" userId="70814d56-656a-4aaa-994b-be84152a98ee" providerId="ADAL" clId="{79180ED6-708B-4555-84B3-7154ACE6F62B}" dt="2024-01-18T23:37:30.830" v="207" actId="478"/>
          <ac:spMkLst>
            <pc:docMk/>
            <pc:sldMk cId="1497149083" sldId="324"/>
            <ac:spMk id="54" creationId="{C78358A6-C232-9F27-7D77-AA68B41FBABE}"/>
          </ac:spMkLst>
        </pc:spChg>
        <pc:spChg chg="add del mod">
          <ac:chgData name="Abbey Jeliazkova" userId="70814d56-656a-4aaa-994b-be84152a98ee" providerId="ADAL" clId="{79180ED6-708B-4555-84B3-7154ACE6F62B}" dt="2024-01-18T23:37:13.677" v="198" actId="478"/>
          <ac:spMkLst>
            <pc:docMk/>
            <pc:sldMk cId="1497149083" sldId="324"/>
            <ac:spMk id="55" creationId="{D7180BE8-DC82-619A-9E17-05CE6DBB71C1}"/>
          </ac:spMkLst>
        </pc:spChg>
        <pc:spChg chg="add mod">
          <ac:chgData name="Abbey Jeliazkova" userId="70814d56-656a-4aaa-994b-be84152a98ee" providerId="ADAL" clId="{79180ED6-708B-4555-84B3-7154ACE6F62B}" dt="2024-01-18T23:36:28.424" v="149" actId="2711"/>
          <ac:spMkLst>
            <pc:docMk/>
            <pc:sldMk cId="1497149083" sldId="324"/>
            <ac:spMk id="56" creationId="{CCD1737F-AF2F-F999-7E99-E2EA856430F0}"/>
          </ac:spMkLst>
        </pc:spChg>
        <pc:spChg chg="add del mod">
          <ac:chgData name="Abbey Jeliazkova" userId="70814d56-656a-4aaa-994b-be84152a98ee" providerId="ADAL" clId="{79180ED6-708B-4555-84B3-7154ACE6F62B}" dt="2024-01-18T23:37:11.085" v="197" actId="478"/>
          <ac:spMkLst>
            <pc:docMk/>
            <pc:sldMk cId="1497149083" sldId="324"/>
            <ac:spMk id="57" creationId="{21CAF2FD-E094-1A47-260C-927F7A7CFD54}"/>
          </ac:spMkLst>
        </pc:spChg>
        <pc:spChg chg="add mod">
          <ac:chgData name="Abbey Jeliazkova" userId="70814d56-656a-4aaa-994b-be84152a98ee" providerId="ADAL" clId="{79180ED6-708B-4555-84B3-7154ACE6F62B}" dt="2024-01-18T23:36:28.424" v="149" actId="2711"/>
          <ac:spMkLst>
            <pc:docMk/>
            <pc:sldMk cId="1497149083" sldId="324"/>
            <ac:spMk id="58" creationId="{AC2D3354-FB4D-9A56-F128-625C73931EA4}"/>
          </ac:spMkLst>
        </pc:spChg>
        <pc:spChg chg="add mod">
          <ac:chgData name="Abbey Jeliazkova" userId="70814d56-656a-4aaa-994b-be84152a98ee" providerId="ADAL" clId="{79180ED6-708B-4555-84B3-7154ACE6F62B}" dt="2024-01-18T23:36:28.424" v="149" actId="2711"/>
          <ac:spMkLst>
            <pc:docMk/>
            <pc:sldMk cId="1497149083" sldId="324"/>
            <ac:spMk id="60" creationId="{9CF512E4-8656-4B83-3D22-908214B7E1F7}"/>
          </ac:spMkLst>
        </pc:spChg>
        <pc:spChg chg="add mod">
          <ac:chgData name="Abbey Jeliazkova" userId="70814d56-656a-4aaa-994b-be84152a98ee" providerId="ADAL" clId="{79180ED6-708B-4555-84B3-7154ACE6F62B}" dt="2024-01-18T23:36:28.424" v="149" actId="2711"/>
          <ac:spMkLst>
            <pc:docMk/>
            <pc:sldMk cId="1497149083" sldId="324"/>
            <ac:spMk id="61" creationId="{A0FED86C-95F4-0EFD-BD20-4FAD93902EBB}"/>
          </ac:spMkLst>
        </pc:spChg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62" creationId="{BEF179EB-82EF-8567-1B39-740E95A39056}"/>
          </ac:spMkLst>
        </pc:spChg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63" creationId="{B36ACE1E-B1C0-788F-58CB-F589F029854B}"/>
          </ac:spMkLst>
        </pc:spChg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64" creationId="{953A9D98-1EE6-FC04-7DED-50BD21E6DA77}"/>
          </ac:spMkLst>
        </pc:spChg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65" creationId="{B8A79521-2403-08A0-DFCF-FAE0655FDAA0}"/>
          </ac:spMkLst>
        </pc:spChg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66" creationId="{FAD0D0BA-00E3-3C1D-D1BE-733A89F8C4A9}"/>
          </ac:spMkLst>
        </pc:spChg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67" creationId="{F4702B33-9F6D-E6B7-000E-C941DD83343D}"/>
          </ac:spMkLst>
        </pc:spChg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68" creationId="{D4E2AF71-C568-7C36-1D56-4B61EF761FB2}"/>
          </ac:spMkLst>
        </pc:spChg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70" creationId="{5F5C41C1-755C-CA52-AD7F-D5579066DFBA}"/>
          </ac:spMkLst>
        </pc:spChg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71" creationId="{09BC32BA-088C-A8A8-D1D8-78B4785451BE}"/>
          </ac:spMkLst>
        </pc:spChg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72" creationId="{129B31A8-5F38-6397-C6D2-DEDEBCCFBAF9}"/>
          </ac:spMkLst>
        </pc:spChg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73" creationId="{7E82D973-7D52-B4DD-F25A-2054DD79A50D}"/>
          </ac:spMkLst>
        </pc:spChg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74" creationId="{4646B351-2630-83E6-10B7-DC16F1A43407}"/>
          </ac:spMkLst>
        </pc:spChg>
        <pc:spChg chg="del">
          <ac:chgData name="Abbey Jeliazkova" userId="70814d56-656a-4aaa-994b-be84152a98ee" providerId="ADAL" clId="{79180ED6-708B-4555-84B3-7154ACE6F62B}" dt="2024-01-18T23:34:17.357" v="11" actId="478"/>
          <ac:spMkLst>
            <pc:docMk/>
            <pc:sldMk cId="1497149083" sldId="324"/>
            <ac:spMk id="75" creationId="{F472DF41-E174-A02A-4E51-85CEB88AD2E3}"/>
          </ac:spMkLst>
        </pc:spChg>
        <pc:spChg chg="add mod">
          <ac:chgData name="Abbey Jeliazkova" userId="70814d56-656a-4aaa-994b-be84152a98ee" providerId="ADAL" clId="{79180ED6-708B-4555-84B3-7154ACE6F62B}" dt="2024-01-18T23:36:28.424" v="149" actId="2711"/>
          <ac:spMkLst>
            <pc:docMk/>
            <pc:sldMk cId="1497149083" sldId="324"/>
            <ac:spMk id="76" creationId="{9CF512E4-8656-4B83-3D22-908214B7E1F7}"/>
          </ac:spMkLst>
        </pc:spChg>
        <pc:spChg chg="add mod">
          <ac:chgData name="Abbey Jeliazkova" userId="70814d56-656a-4aaa-994b-be84152a98ee" providerId="ADAL" clId="{79180ED6-708B-4555-84B3-7154ACE6F62B}" dt="2024-01-18T23:37:52.906" v="216" actId="1076"/>
          <ac:spMkLst>
            <pc:docMk/>
            <pc:sldMk cId="1497149083" sldId="324"/>
            <ac:spMk id="77" creationId="{A0FED86C-95F4-0EFD-BD20-4FAD93902EBB}"/>
          </ac:spMkLst>
        </pc:spChg>
        <pc:spChg chg="add mod">
          <ac:chgData name="Abbey Jeliazkova" userId="70814d56-656a-4aaa-994b-be84152a98ee" providerId="ADAL" clId="{79180ED6-708B-4555-84B3-7154ACE6F62B}" dt="2024-01-18T23:40:21.142" v="301" actId="1035"/>
          <ac:spMkLst>
            <pc:docMk/>
            <pc:sldMk cId="1497149083" sldId="324"/>
            <ac:spMk id="78" creationId="{46C49206-5E7F-A2C4-3A96-F69BC8816589}"/>
          </ac:spMkLst>
        </pc:spChg>
        <pc:spChg chg="add mod">
          <ac:chgData name="Abbey Jeliazkova" userId="70814d56-656a-4aaa-994b-be84152a98ee" providerId="ADAL" clId="{79180ED6-708B-4555-84B3-7154ACE6F62B}" dt="2024-01-18T23:40:03.830" v="284" actId="1035"/>
          <ac:spMkLst>
            <pc:docMk/>
            <pc:sldMk cId="1497149083" sldId="324"/>
            <ac:spMk id="79" creationId="{D0E736E8-A280-5B53-B67A-7866C8E8EF14}"/>
          </ac:spMkLst>
        </pc:spChg>
        <pc:spChg chg="add mod">
          <ac:chgData name="Abbey Jeliazkova" userId="70814d56-656a-4aaa-994b-be84152a98ee" providerId="ADAL" clId="{79180ED6-708B-4555-84B3-7154ACE6F62B}" dt="2024-01-18T23:40:30.844" v="303" actId="1076"/>
          <ac:spMkLst>
            <pc:docMk/>
            <pc:sldMk cId="1497149083" sldId="324"/>
            <ac:spMk id="80" creationId="{A863E006-38E4-4D21-2D8C-7B30F03560AB}"/>
          </ac:spMkLst>
        </pc:spChg>
        <pc:spChg chg="add mod">
          <ac:chgData name="Abbey Jeliazkova" userId="70814d56-656a-4aaa-994b-be84152a98ee" providerId="ADAL" clId="{79180ED6-708B-4555-84B3-7154ACE6F62B}" dt="2024-01-18T23:41:06.412" v="311" actId="1076"/>
          <ac:spMkLst>
            <pc:docMk/>
            <pc:sldMk cId="1497149083" sldId="324"/>
            <ac:spMk id="81" creationId="{FF7BBB45-C7B1-7291-F89E-0B05450B8572}"/>
          </ac:spMkLst>
        </pc:spChg>
        <pc:spChg chg="add mod">
          <ac:chgData name="Abbey Jeliazkova" userId="70814d56-656a-4aaa-994b-be84152a98ee" providerId="ADAL" clId="{79180ED6-708B-4555-84B3-7154ACE6F62B}" dt="2024-01-18T23:41:14.956" v="314" actId="1076"/>
          <ac:spMkLst>
            <pc:docMk/>
            <pc:sldMk cId="1497149083" sldId="324"/>
            <ac:spMk id="82" creationId="{48704118-A613-42F2-AB0E-499427F371E9}"/>
          </ac:spMkLst>
        </pc:spChg>
        <pc:spChg chg="add mod">
          <ac:chgData name="Abbey Jeliazkova" userId="70814d56-656a-4aaa-994b-be84152a98ee" providerId="ADAL" clId="{79180ED6-708B-4555-84B3-7154ACE6F62B}" dt="2024-01-18T23:40:57.118" v="309" actId="1076"/>
          <ac:spMkLst>
            <pc:docMk/>
            <pc:sldMk cId="1497149083" sldId="324"/>
            <ac:spMk id="83" creationId="{0A23B2CF-8495-BDBA-4C09-C609780809BB}"/>
          </ac:spMkLst>
        </pc:spChg>
        <pc:spChg chg="mod">
          <ac:chgData name="Abbey Jeliazkova" userId="70814d56-656a-4aaa-994b-be84152a98ee" providerId="ADAL" clId="{79180ED6-708B-4555-84B3-7154ACE6F62B}" dt="2024-01-18T23:39:11.713" v="243"/>
          <ac:spMkLst>
            <pc:docMk/>
            <pc:sldMk cId="1497149083" sldId="324"/>
            <ac:spMk id="85" creationId="{83189EE3-5640-AF8C-2535-594B824B4495}"/>
          </ac:spMkLst>
        </pc:spChg>
        <pc:spChg chg="mod">
          <ac:chgData name="Abbey Jeliazkova" userId="70814d56-656a-4aaa-994b-be84152a98ee" providerId="ADAL" clId="{79180ED6-708B-4555-84B3-7154ACE6F62B}" dt="2024-01-18T23:39:11.713" v="243"/>
          <ac:spMkLst>
            <pc:docMk/>
            <pc:sldMk cId="1497149083" sldId="324"/>
            <ac:spMk id="86" creationId="{D192280B-31D2-7D54-02FB-6969818262AA}"/>
          </ac:spMkLst>
        </pc:spChg>
        <pc:spChg chg="mod">
          <ac:chgData name="Abbey Jeliazkova" userId="70814d56-656a-4aaa-994b-be84152a98ee" providerId="ADAL" clId="{79180ED6-708B-4555-84B3-7154ACE6F62B}" dt="2024-01-18T23:39:16.195" v="245"/>
          <ac:spMkLst>
            <pc:docMk/>
            <pc:sldMk cId="1497149083" sldId="324"/>
            <ac:spMk id="88" creationId="{FD4B7CFE-DFEA-52E8-D675-97C8F0471422}"/>
          </ac:spMkLst>
        </pc:spChg>
        <pc:spChg chg="mod">
          <ac:chgData name="Abbey Jeliazkova" userId="70814d56-656a-4aaa-994b-be84152a98ee" providerId="ADAL" clId="{79180ED6-708B-4555-84B3-7154ACE6F62B}" dt="2024-01-18T23:39:16.195" v="245"/>
          <ac:spMkLst>
            <pc:docMk/>
            <pc:sldMk cId="1497149083" sldId="324"/>
            <ac:spMk id="89" creationId="{7ECB76CC-DF06-9B87-1414-44BDA7C15CE2}"/>
          </ac:spMkLst>
        </pc:spChg>
        <pc:grpChg chg="del">
          <ac:chgData name="Abbey Jeliazkova" userId="70814d56-656a-4aaa-994b-be84152a98ee" providerId="ADAL" clId="{79180ED6-708B-4555-84B3-7154ACE6F62B}" dt="2024-01-18T23:34:20.558" v="12" actId="478"/>
          <ac:grpSpMkLst>
            <pc:docMk/>
            <pc:sldMk cId="1497149083" sldId="324"/>
            <ac:grpSpMk id="14" creationId="{00000000-0008-0000-0100-000007000000}"/>
          </ac:grpSpMkLst>
        </pc:grpChg>
        <pc:grpChg chg="del">
          <ac:chgData name="Abbey Jeliazkova" userId="70814d56-656a-4aaa-994b-be84152a98ee" providerId="ADAL" clId="{79180ED6-708B-4555-84B3-7154ACE6F62B}" dt="2024-01-18T23:34:17.357" v="11" actId="478"/>
          <ac:grpSpMkLst>
            <pc:docMk/>
            <pc:sldMk cId="1497149083" sldId="324"/>
            <ac:grpSpMk id="22" creationId="{00000000-0008-0000-0100-00000C000000}"/>
          </ac:grpSpMkLst>
        </pc:grpChg>
        <pc:grpChg chg="del">
          <ac:chgData name="Abbey Jeliazkova" userId="70814d56-656a-4aaa-994b-be84152a98ee" providerId="ADAL" clId="{79180ED6-708B-4555-84B3-7154ACE6F62B}" dt="2024-01-18T23:34:17.357" v="11" actId="478"/>
          <ac:grpSpMkLst>
            <pc:docMk/>
            <pc:sldMk cId="1497149083" sldId="324"/>
            <ac:grpSpMk id="24" creationId="{00000000-0008-0000-0100-000014000000}"/>
          </ac:grpSpMkLst>
        </pc:grpChg>
        <pc:grpChg chg="del">
          <ac:chgData name="Abbey Jeliazkova" userId="70814d56-656a-4aaa-994b-be84152a98ee" providerId="ADAL" clId="{79180ED6-708B-4555-84B3-7154ACE6F62B}" dt="2024-01-18T23:34:20.558" v="12" actId="478"/>
          <ac:grpSpMkLst>
            <pc:docMk/>
            <pc:sldMk cId="1497149083" sldId="324"/>
            <ac:grpSpMk id="25" creationId="{00000000-0008-0000-0100-00001B000000}"/>
          </ac:grpSpMkLst>
        </pc:grpChg>
        <pc:grpChg chg="add mod">
          <ac:chgData name="Abbey Jeliazkova" userId="70814d56-656a-4aaa-994b-be84152a98ee" providerId="ADAL" clId="{79180ED6-708B-4555-84B3-7154ACE6F62B}" dt="2024-01-18T23:40:27.972" v="302" actId="1076"/>
          <ac:grpSpMkLst>
            <pc:docMk/>
            <pc:sldMk cId="1497149083" sldId="324"/>
            <ac:grpSpMk id="59" creationId="{BD71C291-4F0D-4A08-8E92-3936802198DC}"/>
          </ac:grpSpMkLst>
        </pc:grpChg>
        <pc:grpChg chg="add mod">
          <ac:chgData name="Abbey Jeliazkova" userId="70814d56-656a-4aaa-994b-be84152a98ee" providerId="ADAL" clId="{79180ED6-708B-4555-84B3-7154ACE6F62B}" dt="2024-01-18T23:40:53.181" v="308" actId="1076"/>
          <ac:grpSpMkLst>
            <pc:docMk/>
            <pc:sldMk cId="1497149083" sldId="324"/>
            <ac:grpSpMk id="69" creationId="{BD71C291-4F0D-4A08-8E92-3936802198DC}"/>
          </ac:grpSpMkLst>
        </pc:grpChg>
        <pc:grpChg chg="add mod">
          <ac:chgData name="Abbey Jeliazkova" userId="70814d56-656a-4aaa-994b-be84152a98ee" providerId="ADAL" clId="{79180ED6-708B-4555-84B3-7154ACE6F62B}" dt="2024-01-18T23:41:11.021" v="313" actId="1076"/>
          <ac:grpSpMkLst>
            <pc:docMk/>
            <pc:sldMk cId="1497149083" sldId="324"/>
            <ac:grpSpMk id="84" creationId="{D67A4F76-FB6A-250A-5AE2-C75E0A40C52E}"/>
          </ac:grpSpMkLst>
        </pc:grpChg>
        <pc:grpChg chg="add mod">
          <ac:chgData name="Abbey Jeliazkova" userId="70814d56-656a-4aaa-994b-be84152a98ee" providerId="ADAL" clId="{79180ED6-708B-4555-84B3-7154ACE6F62B}" dt="2024-01-18T23:41:03.812" v="310" actId="1076"/>
          <ac:grpSpMkLst>
            <pc:docMk/>
            <pc:sldMk cId="1497149083" sldId="324"/>
            <ac:grpSpMk id="87" creationId="{CB9EC4EE-00CA-7EE6-DE33-17E466A2310D}"/>
          </ac:grpSpMkLst>
        </pc:grpChg>
        <pc:cxnChg chg="add del mod">
          <ac:chgData name="Abbey Jeliazkova" userId="70814d56-656a-4aaa-994b-be84152a98ee" providerId="ADAL" clId="{79180ED6-708B-4555-84B3-7154ACE6F62B}" dt="2024-01-18T23:34:58.254" v="69" actId="478"/>
          <ac:cxnSpMkLst>
            <pc:docMk/>
            <pc:sldMk cId="1497149083" sldId="324"/>
            <ac:cxnSpMk id="17" creationId="{5DFF49CF-DD83-E41F-1AA5-C3FBBEC5CECD}"/>
          </ac:cxnSpMkLst>
        </pc:cxnChg>
        <pc:cxnChg chg="add del mod">
          <ac:chgData name="Abbey Jeliazkova" userId="70814d56-656a-4aaa-994b-be84152a98ee" providerId="ADAL" clId="{79180ED6-708B-4555-84B3-7154ACE6F62B}" dt="2024-01-18T23:34:59.013" v="70" actId="478"/>
          <ac:cxnSpMkLst>
            <pc:docMk/>
            <pc:sldMk cId="1497149083" sldId="324"/>
            <ac:cxnSpMk id="18" creationId="{D2EAE9F4-17B2-71E5-680A-F245410A5B0E}"/>
          </ac:cxnSpMkLst>
        </pc:cxnChg>
        <pc:cxnChg chg="add del mod">
          <ac:chgData name="Abbey Jeliazkova" userId="70814d56-656a-4aaa-994b-be84152a98ee" providerId="ADAL" clId="{79180ED6-708B-4555-84B3-7154ACE6F62B}" dt="2024-01-18T23:34:59.830" v="71" actId="478"/>
          <ac:cxnSpMkLst>
            <pc:docMk/>
            <pc:sldMk cId="1497149083" sldId="324"/>
            <ac:cxnSpMk id="21" creationId="{F5A3EA04-8290-6960-99D4-414B39EFF79B}"/>
          </ac:cxnSpMkLst>
        </pc:cxnChg>
        <pc:cxnChg chg="del">
          <ac:chgData name="Abbey Jeliazkova" userId="70814d56-656a-4aaa-994b-be84152a98ee" providerId="ADAL" clId="{79180ED6-708B-4555-84B3-7154ACE6F62B}" dt="2024-01-18T23:34:17.357" v="11" actId="478"/>
          <ac:cxnSpMkLst>
            <pc:docMk/>
            <pc:sldMk cId="1497149083" sldId="324"/>
            <ac:cxnSpMk id="23" creationId="{00000000-0008-0000-0100-000013000000}"/>
          </ac:cxnSpMkLst>
        </pc:cxnChg>
        <pc:cxnChg chg="add del mod">
          <ac:chgData name="Abbey Jeliazkova" userId="70814d56-656a-4aaa-994b-be84152a98ee" providerId="ADAL" clId="{79180ED6-708B-4555-84B3-7154ACE6F62B}" dt="2024-01-18T23:35:00.990" v="72" actId="478"/>
          <ac:cxnSpMkLst>
            <pc:docMk/>
            <pc:sldMk cId="1497149083" sldId="324"/>
            <ac:cxnSpMk id="30" creationId="{82A5457B-98ED-B28A-1594-16E43468CF1D}"/>
          </ac:cxnSpMkLst>
        </pc:cxnChg>
        <pc:cxnChg chg="add del mod">
          <ac:chgData name="Abbey Jeliazkova" userId="70814d56-656a-4aaa-994b-be84152a98ee" providerId="ADAL" clId="{79180ED6-708B-4555-84B3-7154ACE6F62B}" dt="2024-01-18T23:35:01.646" v="73" actId="478"/>
          <ac:cxnSpMkLst>
            <pc:docMk/>
            <pc:sldMk cId="1497149083" sldId="324"/>
            <ac:cxnSpMk id="42" creationId="{8E92A0CD-6616-37AC-BCD2-A0CD79B14EBD}"/>
          </ac:cxnSpMkLst>
        </pc:cxnChg>
        <pc:cxnChg chg="add del mod">
          <ac:chgData name="Abbey Jeliazkova" userId="70814d56-656a-4aaa-994b-be84152a98ee" providerId="ADAL" clId="{79180ED6-708B-4555-84B3-7154ACE6F62B}" dt="2024-01-18T23:35:02.334" v="74" actId="478"/>
          <ac:cxnSpMkLst>
            <pc:docMk/>
            <pc:sldMk cId="1497149083" sldId="324"/>
            <ac:cxnSpMk id="43" creationId="{77431063-3914-2960-119F-F28F259C5114}"/>
          </ac:cxnSpMkLst>
        </pc:cxnChg>
        <pc:cxnChg chg="add del mod">
          <ac:chgData name="Abbey Jeliazkova" userId="70814d56-656a-4aaa-994b-be84152a98ee" providerId="ADAL" clId="{79180ED6-708B-4555-84B3-7154ACE6F62B}" dt="2024-01-18T23:35:02.934" v="75" actId="478"/>
          <ac:cxnSpMkLst>
            <pc:docMk/>
            <pc:sldMk cId="1497149083" sldId="324"/>
            <ac:cxnSpMk id="52" creationId="{DE583A98-1D04-195F-4F8F-C6259AA564E8}"/>
          </ac:cxnSpMkLst>
        </pc:cxnChg>
        <pc:cxnChg chg="add del mod">
          <ac:chgData name="Abbey Jeliazkova" userId="70814d56-656a-4aaa-994b-be84152a98ee" providerId="ADAL" clId="{79180ED6-708B-4555-84B3-7154ACE6F62B}" dt="2024-01-18T23:35:03.605" v="76" actId="478"/>
          <ac:cxnSpMkLst>
            <pc:docMk/>
            <pc:sldMk cId="1497149083" sldId="324"/>
            <ac:cxnSpMk id="53" creationId="{BA3CBB83-FBF1-6852-5781-8E1A295DDDB2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1/18/2024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1/18/2024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18926C-14D0-4619-A84F-83C67A4FA7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9483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302"/>
            <a:ext cx="12192000" cy="4625404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19041"/>
            <a:ext cx="12192000" cy="1325563"/>
          </a:xfrm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448" y="47408"/>
            <a:ext cx="11581109" cy="897987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2091" y="937645"/>
            <a:ext cx="11587823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05448" y="1069975"/>
            <a:ext cx="11549792" cy="51196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448" y="47408"/>
            <a:ext cx="11581109" cy="897987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05448" y="1069975"/>
            <a:ext cx="11549792" cy="51196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152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52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005F3-7A37-94C5-BD88-F13A942F49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3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24468" y="699663"/>
            <a:ext cx="10961649" cy="906114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624468" y="1758526"/>
            <a:ext cx="10961649" cy="3584931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27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8"/>
          <p:cNvSpPr>
            <a:spLocks noGrp="1"/>
          </p:cNvSpPr>
          <p:nvPr>
            <p:ph type="title"/>
          </p:nvPr>
        </p:nvSpPr>
        <p:spPr>
          <a:xfrm>
            <a:off x="609593" y="377332"/>
            <a:ext cx="10972800" cy="489884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66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0D356-6C44-D79F-5DCF-188977E37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1A38B3-8A6A-A495-D710-793C12D7C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8B643-221F-91CE-781E-D6E44332F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16B1-8B8B-49A8-B86B-1C4D45C35532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19B6A-2219-8EAC-D330-F262D7B35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31D35-7715-53BD-1C83-C7C9105F6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4E5DD-FC58-408E-AC08-CDAF1D342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6" r:id="rId3"/>
    <p:sldLayoutId id="2147483667" r:id="rId4"/>
    <p:sldLayoutId id="2147483668" r:id="rId5"/>
    <p:sldLayoutId id="2147483661" r:id="rId6"/>
    <p:sldLayoutId id="2147483665" r:id="rId7"/>
    <p:sldLayoutId id="2147483681" r:id="rId8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12">
            <a:extLst>
              <a:ext uri="{FF2B5EF4-FFF2-40B4-BE49-F238E27FC236}">
                <a16:creationId xmlns:a16="http://schemas.microsoft.com/office/drawing/2014/main" id="{FD382327-24E4-7A13-D86E-20A9E536C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2408" y="94796"/>
            <a:ext cx="3732137" cy="35179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Name of Process: </a:t>
            </a:r>
            <a:r>
              <a:rPr lang="en-US" altLang="en-US" sz="16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Five Whys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C1119D-B962-6CFB-7010-83CC42DBC9AD}"/>
              </a:ext>
            </a:extLst>
          </p:cNvPr>
          <p:cNvSpPr txBox="1"/>
          <p:nvPr/>
        </p:nvSpPr>
        <p:spPr>
          <a:xfrm>
            <a:off x="10464228" y="6581001"/>
            <a:ext cx="1390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Last updated: 1/18/2024</a:t>
            </a: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C72AC5E3-17D7-3224-88A7-888D1D2C3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131" y="509167"/>
            <a:ext cx="5369800" cy="56392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Define the problem:</a:t>
            </a: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Text Box 10">
            <a:extLst>
              <a:ext uri="{FF2B5EF4-FFF2-40B4-BE49-F238E27FC236}">
                <a16:creationId xmlns:a16="http://schemas.microsoft.com/office/drawing/2014/main" id="{EF1476D7-7834-41DE-2E92-9B7DBAFA1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131" y="1646863"/>
            <a:ext cx="4760198" cy="7223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1. (Symptom)</a:t>
            </a:r>
          </a:p>
        </p:txBody>
      </p:sp>
      <p:sp>
        <p:nvSpPr>
          <p:cNvPr id="56" name="Rectangle 25">
            <a:extLst>
              <a:ext uri="{FF2B5EF4-FFF2-40B4-BE49-F238E27FC236}">
                <a16:creationId xmlns:a16="http://schemas.microsoft.com/office/drawing/2014/main" id="{CCD1737F-AF2F-F999-7E99-E2EA85643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78686"/>
            <a:ext cx="184731" cy="1061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8" name="Rectangle 38">
            <a:extLst>
              <a:ext uri="{FF2B5EF4-FFF2-40B4-BE49-F238E27FC236}">
                <a16:creationId xmlns:a16="http://schemas.microsoft.com/office/drawing/2014/main" id="{AC2D3354-FB4D-9A56-F128-625C73931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0268"/>
            <a:ext cx="18473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BD71C291-4F0D-4A08-8E92-3936802198DC}"/>
              </a:ext>
            </a:extLst>
          </p:cNvPr>
          <p:cNvGrpSpPr/>
          <p:nvPr/>
        </p:nvGrpSpPr>
        <p:grpSpPr>
          <a:xfrm>
            <a:off x="5109782" y="1715990"/>
            <a:ext cx="1162869" cy="876633"/>
            <a:chOff x="0" y="0"/>
            <a:chExt cx="1174300" cy="882348"/>
          </a:xfrm>
        </p:grpSpPr>
        <p:sp>
          <p:nvSpPr>
            <p:cNvPr id="60" name="Bent Up Arrow 11">
              <a:extLst>
                <a:ext uri="{FF2B5EF4-FFF2-40B4-BE49-F238E27FC236}">
                  <a16:creationId xmlns:a16="http://schemas.microsoft.com/office/drawing/2014/main" id="{9CF512E4-8656-4B83-3D22-908214B7E1F7}"/>
                </a:ext>
              </a:extLst>
            </p:cNvPr>
            <p:cNvSpPr/>
            <p:nvPr/>
          </p:nvSpPr>
          <p:spPr>
            <a:xfrm rot="10800000" flipH="1">
              <a:off x="78891" y="295392"/>
              <a:ext cx="380520" cy="586956"/>
            </a:xfrm>
            <a:prstGeom prst="bentUpArrow">
              <a:avLst>
                <a:gd name="adj1" fmla="val 32840"/>
                <a:gd name="adj2" fmla="val 25000"/>
                <a:gd name="adj3" fmla="val 3578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wrap="square"/>
            <a:lstStyle>
              <a:lvl1pPr marL="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1" name="TextBox 16">
              <a:extLst>
                <a:ext uri="{FF2B5EF4-FFF2-40B4-BE49-F238E27FC236}">
                  <a16:creationId xmlns:a16="http://schemas.microsoft.com/office/drawing/2014/main" id="{A0FED86C-95F4-0EFD-BD20-4FAD93902EBB}"/>
                </a:ext>
              </a:extLst>
            </p:cNvPr>
            <p:cNvSpPr txBox="1"/>
            <p:nvPr/>
          </p:nvSpPr>
          <p:spPr>
            <a:xfrm>
              <a:off x="0" y="0"/>
              <a:ext cx="1174300" cy="278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FI" sz="1200">
                  <a:solidFill>
                    <a:schemeClr val="tx1">
                      <a:lumMod val="50000"/>
                      <a:lumOff val="50000"/>
                    </a:schemeClr>
                  </a:solidFill>
                  <a:cs typeface="Arial" panose="020B0604020202020204" pitchFamily="34" charset="0"/>
                </a:rPr>
                <a:t>Why is that?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BD71C291-4F0D-4A08-8E92-3936802198DC}"/>
              </a:ext>
            </a:extLst>
          </p:cNvPr>
          <p:cNvGrpSpPr/>
          <p:nvPr/>
        </p:nvGrpSpPr>
        <p:grpSpPr>
          <a:xfrm>
            <a:off x="9268132" y="4798299"/>
            <a:ext cx="1162869" cy="876633"/>
            <a:chOff x="0" y="0"/>
            <a:chExt cx="1174300" cy="882348"/>
          </a:xfrm>
        </p:grpSpPr>
        <p:sp>
          <p:nvSpPr>
            <p:cNvPr id="76" name="Bent Up Arrow 11">
              <a:extLst>
                <a:ext uri="{FF2B5EF4-FFF2-40B4-BE49-F238E27FC236}">
                  <a16:creationId xmlns:a16="http://schemas.microsoft.com/office/drawing/2014/main" id="{9CF512E4-8656-4B83-3D22-908214B7E1F7}"/>
                </a:ext>
              </a:extLst>
            </p:cNvPr>
            <p:cNvSpPr/>
            <p:nvPr/>
          </p:nvSpPr>
          <p:spPr>
            <a:xfrm rot="10800000" flipH="1">
              <a:off x="78891" y="295392"/>
              <a:ext cx="380520" cy="586956"/>
            </a:xfrm>
            <a:prstGeom prst="bentUpArrow">
              <a:avLst>
                <a:gd name="adj1" fmla="val 32840"/>
                <a:gd name="adj2" fmla="val 25000"/>
                <a:gd name="adj3" fmla="val 3578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wrap="square"/>
            <a:lstStyle>
              <a:lvl1pPr marL="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7" name="TextBox 16">
              <a:extLst>
                <a:ext uri="{FF2B5EF4-FFF2-40B4-BE49-F238E27FC236}">
                  <a16:creationId xmlns:a16="http://schemas.microsoft.com/office/drawing/2014/main" id="{A0FED86C-95F4-0EFD-BD20-4FAD93902EBB}"/>
                </a:ext>
              </a:extLst>
            </p:cNvPr>
            <p:cNvSpPr txBox="1"/>
            <p:nvPr/>
          </p:nvSpPr>
          <p:spPr>
            <a:xfrm>
              <a:off x="0" y="0"/>
              <a:ext cx="1174300" cy="278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FI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cs typeface="Arial" panose="020B0604020202020204" pitchFamily="34" charset="0"/>
                </a:rPr>
                <a:t>Why is that?</a:t>
              </a:r>
            </a:p>
          </p:txBody>
        </p:sp>
      </p:grpSp>
      <p:sp>
        <p:nvSpPr>
          <p:cNvPr id="78" name="Text Box 3">
            <a:extLst>
              <a:ext uri="{FF2B5EF4-FFF2-40B4-BE49-F238E27FC236}">
                <a16:creationId xmlns:a16="http://schemas.microsoft.com/office/drawing/2014/main" id="{46C49206-5E7F-A2C4-3A96-F69BC8816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1769" y="509167"/>
            <a:ext cx="5753100" cy="56392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Root Cause of the problem:</a:t>
            </a: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0E736E8-A280-5B53-B67A-7866C8E8EF14}"/>
              </a:ext>
            </a:extLst>
          </p:cNvPr>
          <p:cNvSpPr txBox="1"/>
          <p:nvPr/>
        </p:nvSpPr>
        <p:spPr>
          <a:xfrm>
            <a:off x="337131" y="1348423"/>
            <a:ext cx="3366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Why is this happening? What is causing it?</a:t>
            </a:r>
          </a:p>
        </p:txBody>
      </p:sp>
      <p:sp>
        <p:nvSpPr>
          <p:cNvPr id="80" name="Text Box 10">
            <a:extLst>
              <a:ext uri="{FF2B5EF4-FFF2-40B4-BE49-F238E27FC236}">
                <a16:creationId xmlns:a16="http://schemas.microsoft.com/office/drawing/2014/main" id="{A863E006-38E4-4D21-2D8C-7B30F0356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8278" y="2648158"/>
            <a:ext cx="4760198" cy="7223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/>
              <a:t>2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 (Symptom)</a:t>
            </a:r>
          </a:p>
        </p:txBody>
      </p:sp>
      <p:sp>
        <p:nvSpPr>
          <p:cNvPr id="81" name="Text Box 10">
            <a:extLst>
              <a:ext uri="{FF2B5EF4-FFF2-40B4-BE49-F238E27FC236}">
                <a16:creationId xmlns:a16="http://schemas.microsoft.com/office/drawing/2014/main" id="{FF7BBB45-C7B1-7291-F89E-0B05450B8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585" y="3672295"/>
            <a:ext cx="4760198" cy="7223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3. (Symptom)</a:t>
            </a:r>
          </a:p>
        </p:txBody>
      </p:sp>
      <p:sp>
        <p:nvSpPr>
          <p:cNvPr id="82" name="Text Box 10">
            <a:extLst>
              <a:ext uri="{FF2B5EF4-FFF2-40B4-BE49-F238E27FC236}">
                <a16:creationId xmlns:a16="http://schemas.microsoft.com/office/drawing/2014/main" id="{48704118-A613-42F2-AB0E-499427F37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934" y="4694931"/>
            <a:ext cx="4760198" cy="7223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4. (Symptom)</a:t>
            </a:r>
          </a:p>
        </p:txBody>
      </p:sp>
      <p:sp>
        <p:nvSpPr>
          <p:cNvPr id="83" name="Text Box 10">
            <a:extLst>
              <a:ext uri="{FF2B5EF4-FFF2-40B4-BE49-F238E27FC236}">
                <a16:creationId xmlns:a16="http://schemas.microsoft.com/office/drawing/2014/main" id="{0A23B2CF-8495-BDBA-4C09-C60978080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9350" y="5731970"/>
            <a:ext cx="4760198" cy="7223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/>
              <a:t>5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 (Symptom)</a:t>
            </a: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D67A4F76-FB6A-250A-5AE2-C75E0A40C52E}"/>
              </a:ext>
            </a:extLst>
          </p:cNvPr>
          <p:cNvGrpSpPr/>
          <p:nvPr/>
        </p:nvGrpSpPr>
        <p:grpSpPr>
          <a:xfrm>
            <a:off x="7377126" y="3761260"/>
            <a:ext cx="1162869" cy="876633"/>
            <a:chOff x="0" y="0"/>
            <a:chExt cx="1174300" cy="882348"/>
          </a:xfrm>
        </p:grpSpPr>
        <p:sp>
          <p:nvSpPr>
            <p:cNvPr id="85" name="Bent Up Arrow 11">
              <a:extLst>
                <a:ext uri="{FF2B5EF4-FFF2-40B4-BE49-F238E27FC236}">
                  <a16:creationId xmlns:a16="http://schemas.microsoft.com/office/drawing/2014/main" id="{83189EE3-5640-AF8C-2535-594B824B4495}"/>
                </a:ext>
              </a:extLst>
            </p:cNvPr>
            <p:cNvSpPr/>
            <p:nvPr/>
          </p:nvSpPr>
          <p:spPr>
            <a:xfrm rot="10800000" flipH="1">
              <a:off x="78891" y="295392"/>
              <a:ext cx="380520" cy="586956"/>
            </a:xfrm>
            <a:prstGeom prst="bentUpArrow">
              <a:avLst>
                <a:gd name="adj1" fmla="val 32840"/>
                <a:gd name="adj2" fmla="val 25000"/>
                <a:gd name="adj3" fmla="val 3578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wrap="square"/>
            <a:lstStyle>
              <a:lvl1pPr marL="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6" name="TextBox 16">
              <a:extLst>
                <a:ext uri="{FF2B5EF4-FFF2-40B4-BE49-F238E27FC236}">
                  <a16:creationId xmlns:a16="http://schemas.microsoft.com/office/drawing/2014/main" id="{D192280B-31D2-7D54-02FB-6969818262AA}"/>
                </a:ext>
              </a:extLst>
            </p:cNvPr>
            <p:cNvSpPr txBox="1"/>
            <p:nvPr/>
          </p:nvSpPr>
          <p:spPr>
            <a:xfrm>
              <a:off x="0" y="0"/>
              <a:ext cx="1174300" cy="278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FI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cs typeface="Arial" panose="020B0604020202020204" pitchFamily="34" charset="0"/>
                </a:rPr>
                <a:t>Why is that?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CB9EC4EE-00CA-7EE6-DE33-17E466A2310D}"/>
              </a:ext>
            </a:extLst>
          </p:cNvPr>
          <p:cNvGrpSpPr/>
          <p:nvPr/>
        </p:nvGrpSpPr>
        <p:grpSpPr>
          <a:xfrm>
            <a:off x="6228476" y="2738625"/>
            <a:ext cx="1162869" cy="876633"/>
            <a:chOff x="0" y="0"/>
            <a:chExt cx="1174300" cy="882348"/>
          </a:xfrm>
        </p:grpSpPr>
        <p:sp>
          <p:nvSpPr>
            <p:cNvPr id="88" name="Bent Up Arrow 11">
              <a:extLst>
                <a:ext uri="{FF2B5EF4-FFF2-40B4-BE49-F238E27FC236}">
                  <a16:creationId xmlns:a16="http://schemas.microsoft.com/office/drawing/2014/main" id="{FD4B7CFE-DFEA-52E8-D675-97C8F0471422}"/>
                </a:ext>
              </a:extLst>
            </p:cNvPr>
            <p:cNvSpPr/>
            <p:nvPr/>
          </p:nvSpPr>
          <p:spPr>
            <a:xfrm rot="10800000" flipH="1">
              <a:off x="78891" y="295392"/>
              <a:ext cx="380520" cy="586956"/>
            </a:xfrm>
            <a:prstGeom prst="bentUpArrow">
              <a:avLst>
                <a:gd name="adj1" fmla="val 32840"/>
                <a:gd name="adj2" fmla="val 25000"/>
                <a:gd name="adj3" fmla="val 3578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wrap="square"/>
            <a:lstStyle>
              <a:lvl1pPr marL="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9" name="TextBox 16">
              <a:extLst>
                <a:ext uri="{FF2B5EF4-FFF2-40B4-BE49-F238E27FC236}">
                  <a16:creationId xmlns:a16="http://schemas.microsoft.com/office/drawing/2014/main" id="{7ECB76CC-DF06-9B87-1414-44BDA7C15CE2}"/>
                </a:ext>
              </a:extLst>
            </p:cNvPr>
            <p:cNvSpPr txBox="1"/>
            <p:nvPr/>
          </p:nvSpPr>
          <p:spPr>
            <a:xfrm>
              <a:off x="0" y="0"/>
              <a:ext cx="1174300" cy="278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FI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cs typeface="Arial" panose="020B0604020202020204" pitchFamily="34" charset="0"/>
                </a:rPr>
                <a:t>Why is that?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7149083"/>
      </p:ext>
    </p:extLst>
  </p:cSld>
  <p:clrMapOvr>
    <a:masterClrMapping/>
  </p:clrMapOvr>
</p:sld>
</file>

<file path=ppt/theme/theme1.xml><?xml version="1.0" encoding="utf-8"?>
<a:theme xmlns:a="http://schemas.openxmlformats.org/drawingml/2006/main" name="DFA Wide Screen PPT Template">
  <a:themeElements>
    <a:clrScheme name="UCI Colors">
      <a:dk1>
        <a:sysClr val="windowText" lastClr="000000"/>
      </a:dk1>
      <a:lt1>
        <a:sysClr val="window" lastClr="FFFFFF"/>
      </a:lt1>
      <a:dk2>
        <a:srgbClr val="1B3D6D"/>
      </a:dk2>
      <a:lt2>
        <a:srgbClr val="F2F2F2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F78D2D"/>
      </a:accent5>
      <a:accent6>
        <a:srgbClr val="95C93D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wide-screen-template" id="{F8798499-1FE7-4DAC-91EB-5A91699628EF}" vid="{A3CAEEA4-60AE-46FB-B7B0-FE8DCFDD1C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dfa-wide-screen-template</Template>
  <TotalTime>2033</TotalTime>
  <Words>74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DFA Wide Screen PPT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PDE Continuous Process Improvement Framework</dc:title>
  <dc:creator>Shaina K. Sims</dc:creator>
  <cp:lastModifiedBy>Abbey Jeliazkova</cp:lastModifiedBy>
  <cp:revision>12</cp:revision>
  <cp:lastPrinted>2018-07-31T00:46:12Z</cp:lastPrinted>
  <dcterms:created xsi:type="dcterms:W3CDTF">2023-12-08T20:13:53Z</dcterms:created>
  <dcterms:modified xsi:type="dcterms:W3CDTF">2024-01-18T23:41:23Z</dcterms:modified>
</cp:coreProperties>
</file>