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24" r:id="rId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2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6CD174-577E-40D2-3072-E2018420800B}" name="Shaina K. Sims" initials="SS" userId="S::simss@ad.uci.edu::ce89f4b6-dafc-42ba-b788-adf0740796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F3EDFE-9457-4A4C-9B71-4579DCB1C432}" v="14" dt="2024-01-18T18:58:20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80" autoAdjust="0"/>
  </p:normalViewPr>
  <p:slideViewPr>
    <p:cSldViewPr snapToGrid="0" snapToObjects="1">
      <p:cViewPr varScale="1">
        <p:scale>
          <a:sx n="79" d="100"/>
          <a:sy n="79" d="100"/>
        </p:scale>
        <p:origin x="283" y="72"/>
      </p:cViewPr>
      <p:guideLst>
        <p:guide orient="horz" pos="3600"/>
        <p:guide pos="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8/10/relationships/authors" Target="author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D2F3EDFE-9457-4A4C-9B71-4579DCB1C432}"/>
    <pc:docChg chg="undo custSel modSld">
      <pc:chgData name="Abbey Jeliazkova" userId="70814d56-656a-4aaa-994b-be84152a98ee" providerId="ADAL" clId="{D2F3EDFE-9457-4A4C-9B71-4579DCB1C432}" dt="2024-01-18T18:58:25.139" v="132" actId="1076"/>
      <pc:docMkLst>
        <pc:docMk/>
      </pc:docMkLst>
      <pc:sldChg chg="addSp delSp modSp mod">
        <pc:chgData name="Abbey Jeliazkova" userId="70814d56-656a-4aaa-994b-be84152a98ee" providerId="ADAL" clId="{D2F3EDFE-9457-4A4C-9B71-4579DCB1C432}" dt="2024-01-18T18:58:25.139" v="132" actId="1076"/>
        <pc:sldMkLst>
          <pc:docMk/>
          <pc:sldMk cId="1497149083" sldId="324"/>
        </pc:sldMkLst>
        <pc:spChg chg="add mod">
          <ac:chgData name="Abbey Jeliazkova" userId="70814d56-656a-4aaa-994b-be84152a98ee" providerId="ADAL" clId="{D2F3EDFE-9457-4A4C-9B71-4579DCB1C432}" dt="2024-01-18T18:52:45.830" v="9" actId="1076"/>
          <ac:spMkLst>
            <pc:docMk/>
            <pc:sldMk cId="1497149083" sldId="324"/>
            <ac:spMk id="2" creationId="{00000000-0008-0000-0100-000002000000}"/>
          </ac:spMkLst>
        </pc:spChg>
        <pc:spChg chg="add del mod">
          <ac:chgData name="Abbey Jeliazkova" userId="70814d56-656a-4aaa-994b-be84152a98ee" providerId="ADAL" clId="{D2F3EDFE-9457-4A4C-9B71-4579DCB1C432}" dt="2024-01-18T18:52:35.157" v="7" actId="478"/>
          <ac:spMkLst>
            <pc:docMk/>
            <pc:sldMk cId="1497149083" sldId="324"/>
            <ac:spMk id="3" creationId="{00000000-0008-0000-0100-000003000000}"/>
          </ac:spMkLst>
        </pc:spChg>
        <pc:spChg chg="add mod">
          <ac:chgData name="Abbey Jeliazkova" userId="70814d56-656a-4aaa-994b-be84152a98ee" providerId="ADAL" clId="{D2F3EDFE-9457-4A4C-9B71-4579DCB1C432}" dt="2024-01-18T18:52:27.461" v="4" actId="1076"/>
          <ac:spMkLst>
            <pc:docMk/>
            <pc:sldMk cId="1497149083" sldId="324"/>
            <ac:spMk id="5" creationId="{00000000-0008-0000-0100-000004000000}"/>
          </ac:spMkLst>
        </pc:spChg>
        <pc:spChg chg="add mod">
          <ac:chgData name="Abbey Jeliazkova" userId="70814d56-656a-4aaa-994b-be84152a98ee" providerId="ADAL" clId="{D2F3EDFE-9457-4A4C-9B71-4579DCB1C432}" dt="2024-01-18T18:52:33.010" v="6" actId="1076"/>
          <ac:spMkLst>
            <pc:docMk/>
            <pc:sldMk cId="1497149083" sldId="324"/>
            <ac:spMk id="12" creationId="{00000000-0008-0000-0100-000005000000}"/>
          </ac:spMkLst>
        </pc:spChg>
        <pc:spChg chg="add mod">
          <ac:chgData name="Abbey Jeliazkova" userId="70814d56-656a-4aaa-994b-be84152a98ee" providerId="ADAL" clId="{D2F3EDFE-9457-4A4C-9B71-4579DCB1C432}" dt="2024-01-18T18:56:56.159" v="104" actId="1076"/>
          <ac:spMkLst>
            <pc:docMk/>
            <pc:sldMk cId="1497149083" sldId="324"/>
            <ac:spMk id="15" creationId="{00000000-0008-0000-0100-00000B000000}"/>
          </ac:spMkLst>
        </pc:spChg>
        <pc:spChg chg="mod">
          <ac:chgData name="Abbey Jeliazkova" userId="70814d56-656a-4aaa-994b-be84152a98ee" providerId="ADAL" clId="{D2F3EDFE-9457-4A4C-9B71-4579DCB1C432}" dt="2024-01-18T18:54:57.118" v="46" actId="20577"/>
          <ac:spMkLst>
            <pc:docMk/>
            <pc:sldMk cId="1497149083" sldId="324"/>
            <ac:spMk id="19" creationId="{F7C1119D-B962-6CFB-7010-83CC42DBC9AD}"/>
          </ac:spMkLst>
        </pc:spChg>
        <pc:spChg chg="add mod">
          <ac:chgData name="Abbey Jeliazkova" userId="70814d56-656a-4aaa-994b-be84152a98ee" providerId="ADAL" clId="{D2F3EDFE-9457-4A4C-9B71-4579DCB1C432}" dt="2024-01-18T18:56:11.013" v="63" actId="1076"/>
          <ac:spMkLst>
            <pc:docMk/>
            <pc:sldMk cId="1497149083" sldId="324"/>
            <ac:spMk id="26" creationId="{00000000-0008-0000-0100-00001C000000}"/>
          </ac:spMkLst>
        </pc:spChg>
        <pc:spChg chg="add mod">
          <ac:chgData name="Abbey Jeliazkova" userId="70814d56-656a-4aaa-994b-be84152a98ee" providerId="ADAL" clId="{D2F3EDFE-9457-4A4C-9B71-4579DCB1C432}" dt="2024-01-18T18:53:52.779" v="34" actId="1037"/>
          <ac:spMkLst>
            <pc:docMk/>
            <pc:sldMk cId="1497149083" sldId="324"/>
            <ac:spMk id="27" creationId="{00000000-0008-0000-0100-00001D000000}"/>
          </ac:spMkLst>
        </pc:spChg>
        <pc:spChg chg="add mod">
          <ac:chgData name="Abbey Jeliazkova" userId="70814d56-656a-4aaa-994b-be84152a98ee" providerId="ADAL" clId="{D2F3EDFE-9457-4A4C-9B71-4579DCB1C432}" dt="2024-01-18T18:51:55.917" v="0"/>
          <ac:spMkLst>
            <pc:docMk/>
            <pc:sldMk cId="1497149083" sldId="324"/>
            <ac:spMk id="28" creationId="{00000000-0008-0000-0100-00001E000000}"/>
          </ac:spMkLst>
        </pc:spChg>
        <pc:spChg chg="add mod">
          <ac:chgData name="Abbey Jeliazkova" userId="70814d56-656a-4aaa-994b-be84152a98ee" providerId="ADAL" clId="{D2F3EDFE-9457-4A4C-9B71-4579DCB1C432}" dt="2024-01-18T18:53:49.489" v="30" actId="1037"/>
          <ac:spMkLst>
            <pc:docMk/>
            <pc:sldMk cId="1497149083" sldId="324"/>
            <ac:spMk id="29" creationId="{00000000-0008-0000-0100-00001F000000}"/>
          </ac:spMkLst>
        </pc:spChg>
        <pc:spChg chg="add mod">
          <ac:chgData name="Abbey Jeliazkova" userId="70814d56-656a-4aaa-994b-be84152a98ee" providerId="ADAL" clId="{D2F3EDFE-9457-4A4C-9B71-4579DCB1C432}" dt="2024-01-18T18:53:19.528" v="17" actId="1076"/>
          <ac:spMkLst>
            <pc:docMk/>
            <pc:sldMk cId="1497149083" sldId="324"/>
            <ac:spMk id="31" creationId="{00000000-0008-0000-0100-000020000000}"/>
          </ac:spMkLst>
        </pc:spChg>
        <pc:spChg chg="add mod">
          <ac:chgData name="Abbey Jeliazkova" userId="70814d56-656a-4aaa-994b-be84152a98ee" providerId="ADAL" clId="{D2F3EDFE-9457-4A4C-9B71-4579DCB1C432}" dt="2024-01-18T18:53:04.255" v="13" actId="1076"/>
          <ac:spMkLst>
            <pc:docMk/>
            <pc:sldMk cId="1497149083" sldId="324"/>
            <ac:spMk id="34" creationId="{00000000-0008-0000-0100-000015000000}"/>
          </ac:spMkLst>
        </pc:spChg>
        <pc:spChg chg="add mod">
          <ac:chgData name="Abbey Jeliazkova" userId="70814d56-656a-4aaa-994b-be84152a98ee" providerId="ADAL" clId="{D2F3EDFE-9457-4A4C-9B71-4579DCB1C432}" dt="2024-01-18T18:55:14.268" v="52" actId="1037"/>
          <ac:spMkLst>
            <pc:docMk/>
            <pc:sldMk cId="1497149083" sldId="324"/>
            <ac:spMk id="35" creationId="{00000000-0008-0000-0100-000016000000}"/>
          </ac:spMkLst>
        </pc:spChg>
        <pc:spChg chg="add mod">
          <ac:chgData name="Abbey Jeliazkova" userId="70814d56-656a-4aaa-994b-be84152a98ee" providerId="ADAL" clId="{D2F3EDFE-9457-4A4C-9B71-4579DCB1C432}" dt="2024-01-18T18:55:38.831" v="59" actId="1076"/>
          <ac:spMkLst>
            <pc:docMk/>
            <pc:sldMk cId="1497149083" sldId="324"/>
            <ac:spMk id="36" creationId="{00000000-0008-0000-0100-000017000000}"/>
          </ac:spMkLst>
        </pc:spChg>
        <pc:spChg chg="add mod">
          <ac:chgData name="Abbey Jeliazkova" userId="70814d56-656a-4aaa-994b-be84152a98ee" providerId="ADAL" clId="{D2F3EDFE-9457-4A4C-9B71-4579DCB1C432}" dt="2024-01-18T18:55:14.268" v="52" actId="1037"/>
          <ac:spMkLst>
            <pc:docMk/>
            <pc:sldMk cId="1497149083" sldId="324"/>
            <ac:spMk id="37" creationId="{00000000-0008-0000-0100-000018000000}"/>
          </ac:spMkLst>
        </pc:spChg>
        <pc:spChg chg="add mod">
          <ac:chgData name="Abbey Jeliazkova" userId="70814d56-656a-4aaa-994b-be84152a98ee" providerId="ADAL" clId="{D2F3EDFE-9457-4A4C-9B71-4579DCB1C432}" dt="2024-01-18T18:57:35.963" v="108" actId="1076"/>
          <ac:spMkLst>
            <pc:docMk/>
            <pc:sldMk cId="1497149083" sldId="324"/>
            <ac:spMk id="38" creationId="{00000000-0008-0000-0100-000019000000}"/>
          </ac:spMkLst>
        </pc:spChg>
        <pc:spChg chg="add mod">
          <ac:chgData name="Abbey Jeliazkova" userId="70814d56-656a-4aaa-994b-be84152a98ee" providerId="ADAL" clId="{D2F3EDFE-9457-4A4C-9B71-4579DCB1C432}" dt="2024-01-18T18:54:40.697" v="42" actId="1076"/>
          <ac:spMkLst>
            <pc:docMk/>
            <pc:sldMk cId="1497149083" sldId="324"/>
            <ac:spMk id="40" creationId="{00000000-0008-0000-0100-00000D000000}"/>
          </ac:spMkLst>
        </pc:spChg>
        <pc:spChg chg="add mod">
          <ac:chgData name="Abbey Jeliazkova" userId="70814d56-656a-4aaa-994b-be84152a98ee" providerId="ADAL" clId="{D2F3EDFE-9457-4A4C-9B71-4579DCB1C432}" dt="2024-01-18T18:51:55.917" v="0"/>
          <ac:spMkLst>
            <pc:docMk/>
            <pc:sldMk cId="1497149083" sldId="324"/>
            <ac:spMk id="41" creationId="{00000000-0008-0000-0100-00000E000000}"/>
          </ac:spMkLst>
        </pc:spChg>
        <pc:spChg chg="add mod">
          <ac:chgData name="Abbey Jeliazkova" userId="70814d56-656a-4aaa-994b-be84152a98ee" providerId="ADAL" clId="{D2F3EDFE-9457-4A4C-9B71-4579DCB1C432}" dt="2024-01-18T18:54:30.851" v="41" actId="1076"/>
          <ac:spMkLst>
            <pc:docMk/>
            <pc:sldMk cId="1497149083" sldId="324"/>
            <ac:spMk id="45" creationId="{00000000-0008-0000-0100-00000F000000}"/>
          </ac:spMkLst>
        </pc:spChg>
        <pc:spChg chg="add mod">
          <ac:chgData name="Abbey Jeliazkova" userId="70814d56-656a-4aaa-994b-be84152a98ee" providerId="ADAL" clId="{D2F3EDFE-9457-4A4C-9B71-4579DCB1C432}" dt="2024-01-18T18:54:20.621" v="38" actId="1076"/>
          <ac:spMkLst>
            <pc:docMk/>
            <pc:sldMk cId="1497149083" sldId="324"/>
            <ac:spMk id="46" creationId="{00000000-0008-0000-0100-000010000000}"/>
          </ac:spMkLst>
        </pc:spChg>
        <pc:spChg chg="add mod">
          <ac:chgData name="Abbey Jeliazkova" userId="70814d56-656a-4aaa-994b-be84152a98ee" providerId="ADAL" clId="{D2F3EDFE-9457-4A4C-9B71-4579DCB1C432}" dt="2024-01-18T18:54:29.405" v="40" actId="1076"/>
          <ac:spMkLst>
            <pc:docMk/>
            <pc:sldMk cId="1497149083" sldId="324"/>
            <ac:spMk id="47" creationId="{00000000-0008-0000-0100-000011000000}"/>
          </ac:spMkLst>
        </pc:spChg>
        <pc:spChg chg="add mod">
          <ac:chgData name="Abbey Jeliazkova" userId="70814d56-656a-4aaa-994b-be84152a98ee" providerId="ADAL" clId="{D2F3EDFE-9457-4A4C-9B71-4579DCB1C432}" dt="2024-01-18T18:56:23.417" v="77" actId="1035"/>
          <ac:spMkLst>
            <pc:docMk/>
            <pc:sldMk cId="1497149083" sldId="324"/>
            <ac:spMk id="49" creationId="{00000000-0008-0000-0100-000008000000}"/>
          </ac:spMkLst>
        </pc:spChg>
        <pc:spChg chg="add mod">
          <ac:chgData name="Abbey Jeliazkova" userId="70814d56-656a-4aaa-994b-be84152a98ee" providerId="ADAL" clId="{D2F3EDFE-9457-4A4C-9B71-4579DCB1C432}" dt="2024-01-18T18:51:55.917" v="0"/>
          <ac:spMkLst>
            <pc:docMk/>
            <pc:sldMk cId="1497149083" sldId="324"/>
            <ac:spMk id="50" creationId="{00000000-0008-0000-0100-000009000000}"/>
          </ac:spMkLst>
        </pc:spChg>
        <pc:spChg chg="add mod">
          <ac:chgData name="Abbey Jeliazkova" userId="70814d56-656a-4aaa-994b-be84152a98ee" providerId="ADAL" clId="{D2F3EDFE-9457-4A4C-9B71-4579DCB1C432}" dt="2024-01-18T18:56:48.776" v="101" actId="1076"/>
          <ac:spMkLst>
            <pc:docMk/>
            <pc:sldMk cId="1497149083" sldId="324"/>
            <ac:spMk id="51" creationId="{00000000-0008-0000-0100-00000A000000}"/>
          </ac:spMkLst>
        </pc:spChg>
        <pc:spChg chg="add mod">
          <ac:chgData name="Abbey Jeliazkova" userId="70814d56-656a-4aaa-994b-be84152a98ee" providerId="ADAL" clId="{D2F3EDFE-9457-4A4C-9B71-4579DCB1C432}" dt="2024-01-18T18:57:32.777" v="107" actId="1076"/>
          <ac:spMkLst>
            <pc:docMk/>
            <pc:sldMk cId="1497149083" sldId="324"/>
            <ac:spMk id="62" creationId="{BEF179EB-82EF-8567-1B39-740E95A39056}"/>
          </ac:spMkLst>
        </pc:spChg>
        <pc:spChg chg="add mod">
          <ac:chgData name="Abbey Jeliazkova" userId="70814d56-656a-4aaa-994b-be84152a98ee" providerId="ADAL" clId="{D2F3EDFE-9457-4A4C-9B71-4579DCB1C432}" dt="2024-01-18T18:57:40.273" v="110" actId="1076"/>
          <ac:spMkLst>
            <pc:docMk/>
            <pc:sldMk cId="1497149083" sldId="324"/>
            <ac:spMk id="63" creationId="{B36ACE1E-B1C0-788F-58CB-F589F029854B}"/>
          </ac:spMkLst>
        </pc:spChg>
        <pc:spChg chg="add mod">
          <ac:chgData name="Abbey Jeliazkova" userId="70814d56-656a-4aaa-994b-be84152a98ee" providerId="ADAL" clId="{D2F3EDFE-9457-4A4C-9B71-4579DCB1C432}" dt="2024-01-18T18:57:43.859" v="112" actId="1076"/>
          <ac:spMkLst>
            <pc:docMk/>
            <pc:sldMk cId="1497149083" sldId="324"/>
            <ac:spMk id="64" creationId="{953A9D98-1EE6-FC04-7DED-50BD21E6DA77}"/>
          </ac:spMkLst>
        </pc:spChg>
        <pc:spChg chg="add mod">
          <ac:chgData name="Abbey Jeliazkova" userId="70814d56-656a-4aaa-994b-be84152a98ee" providerId="ADAL" clId="{D2F3EDFE-9457-4A4C-9B71-4579DCB1C432}" dt="2024-01-18T18:57:48.149" v="114" actId="1076"/>
          <ac:spMkLst>
            <pc:docMk/>
            <pc:sldMk cId="1497149083" sldId="324"/>
            <ac:spMk id="65" creationId="{B8A79521-2403-08A0-DFCF-FAE0655FDAA0}"/>
          </ac:spMkLst>
        </pc:spChg>
        <pc:spChg chg="add mod">
          <ac:chgData name="Abbey Jeliazkova" userId="70814d56-656a-4aaa-994b-be84152a98ee" providerId="ADAL" clId="{D2F3EDFE-9457-4A4C-9B71-4579DCB1C432}" dt="2024-01-18T18:57:51.658" v="116" actId="1076"/>
          <ac:spMkLst>
            <pc:docMk/>
            <pc:sldMk cId="1497149083" sldId="324"/>
            <ac:spMk id="66" creationId="{FAD0D0BA-00E3-3C1D-D1BE-733A89F8C4A9}"/>
          </ac:spMkLst>
        </pc:spChg>
        <pc:spChg chg="add mod">
          <ac:chgData name="Abbey Jeliazkova" userId="70814d56-656a-4aaa-994b-be84152a98ee" providerId="ADAL" clId="{D2F3EDFE-9457-4A4C-9B71-4579DCB1C432}" dt="2024-01-18T18:57:55.865" v="118" actId="1076"/>
          <ac:spMkLst>
            <pc:docMk/>
            <pc:sldMk cId="1497149083" sldId="324"/>
            <ac:spMk id="67" creationId="{F4702B33-9F6D-E6B7-000E-C941DD83343D}"/>
          </ac:spMkLst>
        </pc:spChg>
        <pc:spChg chg="add mod">
          <ac:chgData name="Abbey Jeliazkova" userId="70814d56-656a-4aaa-994b-be84152a98ee" providerId="ADAL" clId="{D2F3EDFE-9457-4A4C-9B71-4579DCB1C432}" dt="2024-01-18T18:57:59.236" v="120" actId="1076"/>
          <ac:spMkLst>
            <pc:docMk/>
            <pc:sldMk cId="1497149083" sldId="324"/>
            <ac:spMk id="68" creationId="{D4E2AF71-C568-7C36-1D56-4B61EF761FB2}"/>
          </ac:spMkLst>
        </pc:spChg>
        <pc:spChg chg="add mod">
          <ac:chgData name="Abbey Jeliazkova" userId="70814d56-656a-4aaa-994b-be84152a98ee" providerId="ADAL" clId="{D2F3EDFE-9457-4A4C-9B71-4579DCB1C432}" dt="2024-01-18T18:58:02.558" v="122" actId="1076"/>
          <ac:spMkLst>
            <pc:docMk/>
            <pc:sldMk cId="1497149083" sldId="324"/>
            <ac:spMk id="70" creationId="{5F5C41C1-755C-CA52-AD7F-D5579066DFBA}"/>
          </ac:spMkLst>
        </pc:spChg>
        <pc:spChg chg="add mod">
          <ac:chgData name="Abbey Jeliazkova" userId="70814d56-656a-4aaa-994b-be84152a98ee" providerId="ADAL" clId="{D2F3EDFE-9457-4A4C-9B71-4579DCB1C432}" dt="2024-01-18T18:58:07.423" v="124" actId="1076"/>
          <ac:spMkLst>
            <pc:docMk/>
            <pc:sldMk cId="1497149083" sldId="324"/>
            <ac:spMk id="71" creationId="{09BC32BA-088C-A8A8-D1D8-78B4785451BE}"/>
          </ac:spMkLst>
        </pc:spChg>
        <pc:spChg chg="add mod">
          <ac:chgData name="Abbey Jeliazkova" userId="70814d56-656a-4aaa-994b-be84152a98ee" providerId="ADAL" clId="{D2F3EDFE-9457-4A4C-9B71-4579DCB1C432}" dt="2024-01-18T18:58:12.064" v="126" actId="1076"/>
          <ac:spMkLst>
            <pc:docMk/>
            <pc:sldMk cId="1497149083" sldId="324"/>
            <ac:spMk id="72" creationId="{129B31A8-5F38-6397-C6D2-DEDEBCCFBAF9}"/>
          </ac:spMkLst>
        </pc:spChg>
        <pc:spChg chg="add mod">
          <ac:chgData name="Abbey Jeliazkova" userId="70814d56-656a-4aaa-994b-be84152a98ee" providerId="ADAL" clId="{D2F3EDFE-9457-4A4C-9B71-4579DCB1C432}" dt="2024-01-18T18:58:15.252" v="128" actId="1076"/>
          <ac:spMkLst>
            <pc:docMk/>
            <pc:sldMk cId="1497149083" sldId="324"/>
            <ac:spMk id="73" creationId="{7E82D973-7D52-B4DD-F25A-2054DD79A50D}"/>
          </ac:spMkLst>
        </pc:spChg>
        <pc:spChg chg="add mod">
          <ac:chgData name="Abbey Jeliazkova" userId="70814d56-656a-4aaa-994b-be84152a98ee" providerId="ADAL" clId="{D2F3EDFE-9457-4A4C-9B71-4579DCB1C432}" dt="2024-01-18T18:58:20.501" v="130" actId="1076"/>
          <ac:spMkLst>
            <pc:docMk/>
            <pc:sldMk cId="1497149083" sldId="324"/>
            <ac:spMk id="74" creationId="{4646B351-2630-83E6-10B7-DC16F1A43407}"/>
          </ac:spMkLst>
        </pc:spChg>
        <pc:spChg chg="add mod">
          <ac:chgData name="Abbey Jeliazkova" userId="70814d56-656a-4aaa-994b-be84152a98ee" providerId="ADAL" clId="{D2F3EDFE-9457-4A4C-9B71-4579DCB1C432}" dt="2024-01-18T18:58:25.139" v="132" actId="1076"/>
          <ac:spMkLst>
            <pc:docMk/>
            <pc:sldMk cId="1497149083" sldId="324"/>
            <ac:spMk id="75" creationId="{F472DF41-E174-A02A-4E51-85CEB88AD2E3}"/>
          </ac:spMkLst>
        </pc:spChg>
        <pc:grpChg chg="add mod">
          <ac:chgData name="Abbey Jeliazkova" userId="70814d56-656a-4aaa-994b-be84152a98ee" providerId="ADAL" clId="{D2F3EDFE-9457-4A4C-9B71-4579DCB1C432}" dt="2024-01-18T18:51:55.917" v="0"/>
          <ac:grpSpMkLst>
            <pc:docMk/>
            <pc:sldMk cId="1497149083" sldId="324"/>
            <ac:grpSpMk id="14" creationId="{00000000-0008-0000-0100-000007000000}"/>
          </ac:grpSpMkLst>
        </pc:grpChg>
        <pc:grpChg chg="add mod">
          <ac:chgData name="Abbey Jeliazkova" userId="70814d56-656a-4aaa-994b-be84152a98ee" providerId="ADAL" clId="{D2F3EDFE-9457-4A4C-9B71-4579DCB1C432}" dt="2024-01-18T18:51:55.917" v="0"/>
          <ac:grpSpMkLst>
            <pc:docMk/>
            <pc:sldMk cId="1497149083" sldId="324"/>
            <ac:grpSpMk id="22" creationId="{00000000-0008-0000-0100-00000C000000}"/>
          </ac:grpSpMkLst>
        </pc:grpChg>
        <pc:grpChg chg="add mod">
          <ac:chgData name="Abbey Jeliazkova" userId="70814d56-656a-4aaa-994b-be84152a98ee" providerId="ADAL" clId="{D2F3EDFE-9457-4A4C-9B71-4579DCB1C432}" dt="2024-01-18T18:55:29.910" v="57" actId="1035"/>
          <ac:grpSpMkLst>
            <pc:docMk/>
            <pc:sldMk cId="1497149083" sldId="324"/>
            <ac:grpSpMk id="24" creationId="{00000000-0008-0000-0100-000014000000}"/>
          </ac:grpSpMkLst>
        </pc:grpChg>
        <pc:grpChg chg="add mod">
          <ac:chgData name="Abbey Jeliazkova" userId="70814d56-656a-4aaa-994b-be84152a98ee" providerId="ADAL" clId="{D2F3EDFE-9457-4A4C-9B71-4579DCB1C432}" dt="2024-01-18T18:56:04.204" v="62" actId="1076"/>
          <ac:grpSpMkLst>
            <pc:docMk/>
            <pc:sldMk cId="1497149083" sldId="324"/>
            <ac:grpSpMk id="25" creationId="{00000000-0008-0000-0100-00001B000000}"/>
          </ac:grpSpMkLst>
        </pc:grpChg>
        <pc:cxnChg chg="add mod">
          <ac:chgData name="Abbey Jeliazkova" userId="70814d56-656a-4aaa-994b-be84152a98ee" providerId="ADAL" clId="{D2F3EDFE-9457-4A4C-9B71-4579DCB1C432}" dt="2024-01-18T18:55:44.358" v="60" actId="14100"/>
          <ac:cxnSpMkLst>
            <pc:docMk/>
            <pc:sldMk cId="1497149083" sldId="324"/>
            <ac:cxnSpMk id="23" creationId="{00000000-0008-0000-0100-000013000000}"/>
          </ac:cxnSpMkLst>
        </pc:cxnChg>
        <pc:cxnChg chg="add mod">
          <ac:chgData name="Abbey Jeliazkova" userId="70814d56-656a-4aaa-994b-be84152a98ee" providerId="ADAL" clId="{D2F3EDFE-9457-4A4C-9B71-4579DCB1C432}" dt="2024-01-18T18:53:46.799" v="24" actId="14100"/>
          <ac:cxnSpMkLst>
            <pc:docMk/>
            <pc:sldMk cId="1497149083" sldId="324"/>
            <ac:cxnSpMk id="32" creationId="{00000000-0008-0000-0100-000021000000}"/>
          </ac:cxnSpMkLst>
        </pc:cxnChg>
        <pc:cxnChg chg="add mod">
          <ac:chgData name="Abbey Jeliazkova" userId="70814d56-656a-4aaa-994b-be84152a98ee" providerId="ADAL" clId="{D2F3EDFE-9457-4A4C-9B71-4579DCB1C432}" dt="2024-01-18T18:55:35.998" v="58" actId="14100"/>
          <ac:cxnSpMkLst>
            <pc:docMk/>
            <pc:sldMk cId="1497149083" sldId="324"/>
            <ac:cxnSpMk id="39" creationId="{00000000-0008-0000-0100-00001A000000}"/>
          </ac:cxnSpMkLst>
        </pc:cxnChg>
        <pc:cxnChg chg="add mod">
          <ac:chgData name="Abbey Jeliazkova" userId="70814d56-656a-4aaa-994b-be84152a98ee" providerId="ADAL" clId="{D2F3EDFE-9457-4A4C-9B71-4579DCB1C432}" dt="2024-01-18T18:54:43.416" v="43" actId="14100"/>
          <ac:cxnSpMkLst>
            <pc:docMk/>
            <pc:sldMk cId="1497149083" sldId="324"/>
            <ac:cxnSpMk id="48" creationId="{00000000-0008-0000-0100-000012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18926C-14D0-4619-A84F-83C67A4FA7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48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302"/>
            <a:ext cx="12192000" cy="4625404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19041"/>
            <a:ext cx="12192000" cy="132556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2091" y="937645"/>
            <a:ext cx="11587823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5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005F3-7A37-94C5-BD88-F13A942F4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468" y="699663"/>
            <a:ext cx="10961649" cy="906114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24468" y="1758526"/>
            <a:ext cx="10961649" cy="358493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/>
          <p:cNvSpPr>
            <a:spLocks noGrp="1"/>
          </p:cNvSpPr>
          <p:nvPr>
            <p:ph type="title"/>
          </p:nvPr>
        </p:nvSpPr>
        <p:spPr>
          <a:xfrm>
            <a:off x="609593" y="377332"/>
            <a:ext cx="10972800" cy="489884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0D356-6C44-D79F-5DCF-188977E37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A38B3-8A6A-A495-D710-793C12D7C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8B643-221F-91CE-781E-D6E44332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16B1-8B8B-49A8-B86B-1C4D45C35532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19B6A-2219-8EAC-D330-F262D7B3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1D35-7715-53BD-1C83-C7C9105F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E5DD-FC58-408E-AC08-CDAF1D342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6" r:id="rId3"/>
    <p:sldLayoutId id="2147483667" r:id="rId4"/>
    <p:sldLayoutId id="2147483668" r:id="rId5"/>
    <p:sldLayoutId id="2147483661" r:id="rId6"/>
    <p:sldLayoutId id="2147483665" r:id="rId7"/>
    <p:sldLayoutId id="2147483681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2">
            <a:extLst>
              <a:ext uri="{FF2B5EF4-FFF2-40B4-BE49-F238E27FC236}">
                <a16:creationId xmlns:a16="http://schemas.microsoft.com/office/drawing/2014/main" id="{FD382327-24E4-7A13-D86E-20A9E536C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08" y="94796"/>
            <a:ext cx="3732137" cy="3517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Name of Process: Fishbone Diagram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C1119D-B962-6CFB-7010-83CC42DBC9AD}"/>
              </a:ext>
            </a:extLst>
          </p:cNvPr>
          <p:cNvSpPr txBox="1"/>
          <p:nvPr/>
        </p:nvSpPr>
        <p:spPr>
          <a:xfrm>
            <a:off x="10373032" y="6523979"/>
            <a:ext cx="1390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Last updated: 1/18/2024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798" y="1039135"/>
            <a:ext cx="2910840" cy="329283"/>
          </a:xfrm>
          <a:prstGeom prst="rect">
            <a:avLst/>
          </a:prstGeom>
          <a:solidFill>
            <a:schemeClr val="tx2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600" b="1" i="0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(Staff &amp; Customers)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3945" y="2597950"/>
            <a:ext cx="856557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20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44355" y="1740287"/>
            <a:ext cx="854520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pSpPr/>
          <p:nvPr/>
        </p:nvGrpSpPr>
        <p:grpSpPr>
          <a:xfrm>
            <a:off x="589389" y="2244959"/>
            <a:ext cx="11013220" cy="1807775"/>
            <a:chOff x="0" y="2955079"/>
            <a:chExt cx="11495570" cy="1697900"/>
          </a:xfrm>
        </p:grpSpPr>
        <p:sp>
          <p:nvSpPr>
            <p:cNvPr id="49" name="Text Box 2">
              <a:extLst>
                <a:ext uri="{FF2B5EF4-FFF2-40B4-BE49-F238E27FC236}">
                  <a16:creationId xmlns:a16="http://schemas.microsoft.com/office/drawing/2014/main" id="{00000000-0008-0000-0100-000008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99674" y="3276325"/>
              <a:ext cx="2395896" cy="1376654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square" lIns="36576" tIns="27432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endParaRPr lang="en-US" sz="1400" b="0" i="0" strike="noStrike">
                <a:solidFill>
                  <a:srgbClr val="000000"/>
                </a:solidFill>
                <a:latin typeface="+mn-lt"/>
                <a:cs typeface="Arial"/>
              </a:endParaRPr>
            </a:p>
          </p:txBody>
        </p:sp>
        <p:sp>
          <p:nvSpPr>
            <p:cNvPr id="50" name="Line 4">
              <a:extLst>
                <a:ext uri="{FF2B5EF4-FFF2-40B4-BE49-F238E27FC236}">
                  <a16:creationId xmlns:a16="http://schemas.microsoft.com/office/drawing/2014/main" id="{00000000-0008-0000-0100-000009000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0" y="3939367"/>
              <a:ext cx="9104759" cy="4698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 type="none" w="med" len="sm"/>
              <a:tailEnd type="triangle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Box 9">
              <a:extLst>
                <a:ext uri="{FF2B5EF4-FFF2-40B4-BE49-F238E27FC236}">
                  <a16:creationId xmlns:a16="http://schemas.microsoft.com/office/drawing/2014/main" id="{00000000-0008-0000-0100-00000A000000}"/>
                </a:ext>
              </a:extLst>
            </p:cNvPr>
            <p:cNvSpPr txBox="1"/>
            <p:nvPr/>
          </p:nvSpPr>
          <p:spPr>
            <a:xfrm>
              <a:off x="9396714" y="2955079"/>
              <a:ext cx="1303755" cy="35627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Problem Statement</a:t>
              </a:r>
            </a:p>
          </p:txBody>
        </p:sp>
      </p:grpSp>
      <p:sp>
        <p:nvSpPr>
          <p:cNvPr id="15" name="Line 20">
            <a:extLst>
              <a:ext uri="{FF2B5EF4-FFF2-40B4-BE49-F238E27FC236}">
                <a16:creationId xmlns:a16="http://schemas.microsoft.com/office/drawing/2014/main" id="{00000000-0008-0000-0100-00000B0000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6276" y="2122782"/>
            <a:ext cx="828004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0000000-0008-0000-0100-00000C000000}"/>
              </a:ext>
            </a:extLst>
          </p:cNvPr>
          <p:cNvGrpSpPr/>
          <p:nvPr/>
        </p:nvGrpSpPr>
        <p:grpSpPr>
          <a:xfrm>
            <a:off x="6138916" y="3318066"/>
            <a:ext cx="2493530" cy="2783728"/>
            <a:chOff x="5554881" y="4024615"/>
            <a:chExt cx="2525494" cy="2613062"/>
          </a:xfrm>
        </p:grpSpPr>
        <p:sp>
          <p:nvSpPr>
            <p:cNvPr id="40" name="Text Box 10">
              <a:extLst>
                <a:ext uri="{FF2B5EF4-FFF2-40B4-BE49-F238E27FC236}">
                  <a16:creationId xmlns:a16="http://schemas.microsoft.com/office/drawing/2014/main" id="{00000000-0008-0000-0100-00000D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4881" y="6341809"/>
              <a:ext cx="2223979" cy="295868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Equipment / Supplies</a:t>
              </a:r>
            </a:p>
          </p:txBody>
        </p:sp>
        <p:sp>
          <p:nvSpPr>
            <p:cNvPr id="41" name="Line 20">
              <a:extLst>
                <a:ext uri="{FF2B5EF4-FFF2-40B4-BE49-F238E27FC236}">
                  <a16:creationId xmlns:a16="http://schemas.microsoft.com/office/drawing/2014/main" id="{00000000-0008-0000-0100-00000E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68695" y="4603942"/>
              <a:ext cx="870845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20">
              <a:extLst>
                <a:ext uri="{FF2B5EF4-FFF2-40B4-BE49-F238E27FC236}">
                  <a16:creationId xmlns:a16="http://schemas.microsoft.com/office/drawing/2014/main" id="{00000000-0008-0000-0100-00000F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80230" y="5688908"/>
              <a:ext cx="872884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20">
              <a:extLst>
                <a:ext uri="{FF2B5EF4-FFF2-40B4-BE49-F238E27FC236}">
                  <a16:creationId xmlns:a16="http://schemas.microsoft.com/office/drawing/2014/main" id="{00000000-0008-0000-0100-000010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6854" y="5102088"/>
              <a:ext cx="905529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20">
              <a:extLst>
                <a:ext uri="{FF2B5EF4-FFF2-40B4-BE49-F238E27FC236}">
                  <a16:creationId xmlns:a16="http://schemas.microsoft.com/office/drawing/2014/main" id="{00000000-0008-0000-0100-000011000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210764" y="5507951"/>
              <a:ext cx="869611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00000000-0008-0000-0100-0000120000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39619" y="4024615"/>
              <a:ext cx="872511" cy="2347479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0000000-0008-0000-0100-000013000000}"/>
              </a:ext>
            </a:extLst>
          </p:cNvPr>
          <p:cNvCxnSpPr>
            <a:cxnSpLocks/>
          </p:cNvCxnSpPr>
          <p:nvPr/>
        </p:nvCxnSpPr>
        <p:spPr>
          <a:xfrm>
            <a:off x="3972223" y="1311618"/>
            <a:ext cx="688023" cy="1946578"/>
          </a:xfrm>
          <a:prstGeom prst="straightConnector1">
            <a:avLst/>
          </a:prstGeom>
          <a:ln w="381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0000000-0008-0000-0100-000014000000}"/>
              </a:ext>
            </a:extLst>
          </p:cNvPr>
          <p:cNvGrpSpPr/>
          <p:nvPr/>
        </p:nvGrpSpPr>
        <p:grpSpPr>
          <a:xfrm>
            <a:off x="6600685" y="1050314"/>
            <a:ext cx="1952752" cy="2230946"/>
            <a:chOff x="6016730" y="1786703"/>
            <a:chExt cx="1978429" cy="2266758"/>
          </a:xfrm>
        </p:grpSpPr>
        <p:sp>
          <p:nvSpPr>
            <p:cNvPr id="34" name="Text Box 10">
              <a:extLst>
                <a:ext uri="{FF2B5EF4-FFF2-40B4-BE49-F238E27FC236}">
                  <a16:creationId xmlns:a16="http://schemas.microsoft.com/office/drawing/2014/main" id="{00000000-0008-0000-0100-000015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6730" y="1786703"/>
              <a:ext cx="1911497" cy="321808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Process / Methods</a:t>
              </a:r>
            </a:p>
          </p:txBody>
        </p:sp>
        <p:sp>
          <p:nvSpPr>
            <p:cNvPr id="35" name="Line 20">
              <a:extLst>
                <a:ext uri="{FF2B5EF4-FFF2-40B4-BE49-F238E27FC236}">
                  <a16:creationId xmlns:a16="http://schemas.microsoft.com/office/drawing/2014/main" id="{00000000-0008-0000-0100-000016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27935" y="2486106"/>
              <a:ext cx="869611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0">
              <a:extLst>
                <a:ext uri="{FF2B5EF4-FFF2-40B4-BE49-F238E27FC236}">
                  <a16:creationId xmlns:a16="http://schemas.microsoft.com/office/drawing/2014/main" id="{00000000-0008-0000-0100-000017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4044" y="3415406"/>
              <a:ext cx="869609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0">
              <a:extLst>
                <a:ext uri="{FF2B5EF4-FFF2-40B4-BE49-F238E27FC236}">
                  <a16:creationId xmlns:a16="http://schemas.microsoft.com/office/drawing/2014/main" id="{00000000-0008-0000-0100-000018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960" y="2916463"/>
              <a:ext cx="872884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21">
              <a:extLst>
                <a:ext uri="{FF2B5EF4-FFF2-40B4-BE49-F238E27FC236}">
                  <a16:creationId xmlns:a16="http://schemas.microsoft.com/office/drawing/2014/main" id="{00000000-0008-0000-0100-000019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9485" y="2577624"/>
              <a:ext cx="679748" cy="3399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200" b="1" i="0" strike="noStrike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Cause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00000000-0008-0000-0100-00001A000000}"/>
                </a:ext>
              </a:extLst>
            </p:cNvPr>
            <p:cNvCxnSpPr>
              <a:cxnSpLocks/>
            </p:cNvCxnSpPr>
            <p:nvPr/>
          </p:nvCxnSpPr>
          <p:spPr>
            <a:xfrm>
              <a:off x="7164560" y="2108511"/>
              <a:ext cx="830599" cy="1944950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0000000-0008-0000-0100-00001B000000}"/>
              </a:ext>
            </a:extLst>
          </p:cNvPr>
          <p:cNvGrpSpPr/>
          <p:nvPr/>
        </p:nvGrpSpPr>
        <p:grpSpPr>
          <a:xfrm>
            <a:off x="997973" y="3318067"/>
            <a:ext cx="2929890" cy="2786120"/>
            <a:chOff x="1292134" y="4032778"/>
            <a:chExt cx="2986629" cy="2615422"/>
          </a:xfrm>
        </p:grpSpPr>
        <p:sp>
          <p:nvSpPr>
            <p:cNvPr id="26" name="Text Box 10">
              <a:extLst>
                <a:ext uri="{FF2B5EF4-FFF2-40B4-BE49-F238E27FC236}">
                  <a16:creationId xmlns:a16="http://schemas.microsoft.com/office/drawing/2014/main" id="{00000000-0008-0000-0100-00001C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2134" y="6347768"/>
              <a:ext cx="2986629" cy="300432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Communication / Handoffs</a:t>
              </a:r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00000000-0008-0000-0100-00001D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9475" y="5279975"/>
              <a:ext cx="870848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0">
              <a:extLst>
                <a:ext uri="{FF2B5EF4-FFF2-40B4-BE49-F238E27FC236}">
                  <a16:creationId xmlns:a16="http://schemas.microsoft.com/office/drawing/2014/main" id="{00000000-0008-0000-0100-00001E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7673" y="4564625"/>
              <a:ext cx="872886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0">
              <a:extLst>
                <a:ext uri="{FF2B5EF4-FFF2-40B4-BE49-F238E27FC236}">
                  <a16:creationId xmlns:a16="http://schemas.microsoft.com/office/drawing/2014/main" id="{00000000-0008-0000-0100-00001F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6284" y="5873821"/>
              <a:ext cx="785651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0">
              <a:extLst>
                <a:ext uri="{FF2B5EF4-FFF2-40B4-BE49-F238E27FC236}">
                  <a16:creationId xmlns:a16="http://schemas.microsoft.com/office/drawing/2014/main" id="{00000000-0008-0000-0100-000020000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40559" y="4850283"/>
              <a:ext cx="838204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00000000-0008-0000-0100-0000210000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79362" y="4032778"/>
              <a:ext cx="802332" cy="2347582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 Box 21">
            <a:extLst>
              <a:ext uri="{FF2B5EF4-FFF2-40B4-BE49-F238E27FC236}">
                <a16:creationId xmlns:a16="http://schemas.microsoft.com/office/drawing/2014/main" id="{BEF179EB-82EF-8567-1B39-740E95A39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6759" y="1439221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3" name="Text Box 21">
            <a:extLst>
              <a:ext uri="{FF2B5EF4-FFF2-40B4-BE49-F238E27FC236}">
                <a16:creationId xmlns:a16="http://schemas.microsoft.com/office/drawing/2014/main" id="{B36ACE1E-B1C0-788F-58CB-F589F029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8155" y="2306980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4" name="Text Box 21">
            <a:extLst>
              <a:ext uri="{FF2B5EF4-FFF2-40B4-BE49-F238E27FC236}">
                <a16:creationId xmlns:a16="http://schemas.microsoft.com/office/drawing/2014/main" id="{953A9D98-1EE6-FC04-7DED-50BD21E6D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9624" y="136841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5" name="Text Box 21">
            <a:extLst>
              <a:ext uri="{FF2B5EF4-FFF2-40B4-BE49-F238E27FC236}">
                <a16:creationId xmlns:a16="http://schemas.microsoft.com/office/drawing/2014/main" id="{B8A79521-2403-08A0-DFCF-FAE0655F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783" y="172933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6" name="Text Box 21">
            <a:extLst>
              <a:ext uri="{FF2B5EF4-FFF2-40B4-BE49-F238E27FC236}">
                <a16:creationId xmlns:a16="http://schemas.microsoft.com/office/drawing/2014/main" id="{FAD0D0BA-00E3-3C1D-D1BE-733A89F8C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723" y="224803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7" name="Text Box 21">
            <a:extLst>
              <a:ext uri="{FF2B5EF4-FFF2-40B4-BE49-F238E27FC236}">
                <a16:creationId xmlns:a16="http://schemas.microsoft.com/office/drawing/2014/main" id="{F4702B33-9F6D-E6B7-000E-C941DD833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358" y="3539942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68" name="Text Box 21">
            <a:extLst>
              <a:ext uri="{FF2B5EF4-FFF2-40B4-BE49-F238E27FC236}">
                <a16:creationId xmlns:a16="http://schemas.microsoft.com/office/drawing/2014/main" id="{D4E2AF71-C568-7C36-1D56-4B61EF761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355" y="3825626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0" name="Text Box 21">
            <a:extLst>
              <a:ext uri="{FF2B5EF4-FFF2-40B4-BE49-F238E27FC236}">
                <a16:creationId xmlns:a16="http://schemas.microsoft.com/office/drawing/2014/main" id="{5F5C41C1-755C-CA52-AD7F-D5579066D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6701" y="4300794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1" name="Text Box 21">
            <a:extLst>
              <a:ext uri="{FF2B5EF4-FFF2-40B4-BE49-F238E27FC236}">
                <a16:creationId xmlns:a16="http://schemas.microsoft.com/office/drawing/2014/main" id="{09BC32BA-088C-A8A8-D1D8-78B478545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9674" y="4889728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2" name="Text Box 21">
            <a:extLst>
              <a:ext uri="{FF2B5EF4-FFF2-40B4-BE49-F238E27FC236}">
                <a16:creationId xmlns:a16="http://schemas.microsoft.com/office/drawing/2014/main" id="{129B31A8-5F38-6397-C6D2-DEDEBCCF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831" y="3612160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3" name="Text Box 21">
            <a:extLst>
              <a:ext uri="{FF2B5EF4-FFF2-40B4-BE49-F238E27FC236}">
                <a16:creationId xmlns:a16="http://schemas.microsoft.com/office/drawing/2014/main" id="{7E82D973-7D52-B4DD-F25A-2054DD79A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4513" y="4087395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4" name="Text Box 21">
            <a:extLst>
              <a:ext uri="{FF2B5EF4-FFF2-40B4-BE49-F238E27FC236}">
                <a16:creationId xmlns:a16="http://schemas.microsoft.com/office/drawing/2014/main" id="{4646B351-2630-83E6-10B7-DC16F1A43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250" y="4736934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  <p:sp>
        <p:nvSpPr>
          <p:cNvPr id="75" name="Text Box 21">
            <a:extLst>
              <a:ext uri="{FF2B5EF4-FFF2-40B4-BE49-F238E27FC236}">
                <a16:creationId xmlns:a16="http://schemas.microsoft.com/office/drawing/2014/main" id="{F472DF41-E174-A02A-4E51-85CEB88AD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2511" y="4543540"/>
            <a:ext cx="670926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</a:p>
        </p:txBody>
      </p:sp>
    </p:spTree>
    <p:extLst>
      <p:ext uri="{BB962C8B-B14F-4D97-AF65-F5344CB8AC3E}">
        <p14:creationId xmlns:p14="http://schemas.microsoft.com/office/powerpoint/2010/main" val="1497149083"/>
      </p:ext>
    </p:extLst>
  </p:cSld>
  <p:clrMapOvr>
    <a:masterClrMapping/>
  </p:clrMapOvr>
</p:sld>
</file>

<file path=ppt/theme/theme1.xml><?xml version="1.0" encoding="utf-8"?>
<a:theme xmlns:a="http://schemas.openxmlformats.org/drawingml/2006/main" name="DFA Wide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wide-screen-template" id="{F8798499-1FE7-4DAC-91EB-5A91699628EF}" vid="{A3CAEEA4-60AE-46FB-B7B0-FE8DCFDD1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dfa-wide-screen-template</Template>
  <TotalTime>2026</TotalTime>
  <Words>42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Wide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PDE Continuous Process Improvement Framework</dc:title>
  <dc:creator>Shaina K. Sims</dc:creator>
  <cp:lastModifiedBy>Abbey Jeliazkova</cp:lastModifiedBy>
  <cp:revision>11</cp:revision>
  <cp:lastPrinted>2018-07-31T00:46:12Z</cp:lastPrinted>
  <dcterms:created xsi:type="dcterms:W3CDTF">2023-12-08T20:13:53Z</dcterms:created>
  <dcterms:modified xsi:type="dcterms:W3CDTF">2024-01-18T18:58:28Z</dcterms:modified>
</cp:coreProperties>
</file>