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61" r:id="rId5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1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64A4"/>
    <a:srgbClr val="29639E"/>
    <a:srgbClr val="FFD200"/>
    <a:srgbClr val="F78D2D"/>
    <a:srgbClr val="E0E9ED"/>
    <a:srgbClr val="AB998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9C6774-6108-46A9-B544-597248921B98}" v="8" dt="2023-12-21T01:01:18.56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89081" autoAdjust="0"/>
  </p:normalViewPr>
  <p:slideViewPr>
    <p:cSldViewPr snapToGrid="0" snapToObjects="1">
      <p:cViewPr varScale="1">
        <p:scale>
          <a:sx n="79" d="100"/>
          <a:sy n="79" d="100"/>
        </p:scale>
        <p:origin x="912" y="72"/>
      </p:cViewPr>
      <p:guideLst>
        <p:guide orient="horz" pos="3600"/>
        <p:guide pos="1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BD9C6774-6108-46A9-B544-597248921B98}"/>
    <pc:docChg chg="custSel modSld">
      <pc:chgData name="Abbey Jeliazkova" userId="70814d56-656a-4aaa-994b-be84152a98ee" providerId="ADAL" clId="{BD9C6774-6108-46A9-B544-597248921B98}" dt="2023-12-21T01:01:49.206" v="103" actId="121"/>
      <pc:docMkLst>
        <pc:docMk/>
      </pc:docMkLst>
      <pc:sldChg chg="addSp delSp modSp mod">
        <pc:chgData name="Abbey Jeliazkova" userId="70814d56-656a-4aaa-994b-be84152a98ee" providerId="ADAL" clId="{BD9C6774-6108-46A9-B544-597248921B98}" dt="2023-12-21T01:01:49.206" v="103" actId="121"/>
        <pc:sldMkLst>
          <pc:docMk/>
          <pc:sldMk cId="1390812534" sldId="261"/>
        </pc:sldMkLst>
        <pc:spChg chg="del">
          <ac:chgData name="Abbey Jeliazkova" userId="70814d56-656a-4aaa-994b-be84152a98ee" providerId="ADAL" clId="{BD9C6774-6108-46A9-B544-597248921B98}" dt="2023-12-21T00:58:40.374" v="15" actId="478"/>
          <ac:spMkLst>
            <pc:docMk/>
            <pc:sldMk cId="1390812534" sldId="261"/>
            <ac:spMk id="2" creationId="{E4D36114-6B85-6F01-27BA-C6FE4112E31D}"/>
          </ac:spMkLst>
        </pc:spChg>
        <pc:spChg chg="add del mod">
          <ac:chgData name="Abbey Jeliazkova" userId="70814d56-656a-4aaa-994b-be84152a98ee" providerId="ADAL" clId="{BD9C6774-6108-46A9-B544-597248921B98}" dt="2023-12-21T00:59:13.800" v="21" actId="478"/>
          <ac:spMkLst>
            <pc:docMk/>
            <pc:sldMk cId="1390812534" sldId="261"/>
            <ac:spMk id="3" creationId="{46CE83ED-8E28-75D5-4CE6-211432CCA85B}"/>
          </ac:spMkLst>
        </pc:spChg>
        <pc:spChg chg="add mod">
          <ac:chgData name="Abbey Jeliazkova" userId="70814d56-656a-4aaa-994b-be84152a98ee" providerId="ADAL" clId="{BD9C6774-6108-46A9-B544-597248921B98}" dt="2023-12-21T01:01:43.504" v="101" actId="1076"/>
          <ac:spMkLst>
            <pc:docMk/>
            <pc:sldMk cId="1390812534" sldId="261"/>
            <ac:spMk id="5" creationId="{3901CC7B-FDA5-CBC6-4E07-72B10B3AF43A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8" creationId="{6240E482-4B2C-8CFB-E46C-D5163EACCA25}"/>
          </ac:spMkLst>
        </pc:spChg>
        <pc:spChg chg="del">
          <ac:chgData name="Abbey Jeliazkova" userId="70814d56-656a-4aaa-994b-be84152a98ee" providerId="ADAL" clId="{BD9C6774-6108-46A9-B544-597248921B98}" dt="2023-12-21T00:58:42.756" v="16" actId="478"/>
          <ac:spMkLst>
            <pc:docMk/>
            <pc:sldMk cId="1390812534" sldId="261"/>
            <ac:spMk id="11" creationId="{61823479-FAC0-850A-168B-0F4C78A6DB0F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2" creationId="{EBC30D12-84C8-93B9-3EC1-1916FDF231A6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3" creationId="{1023A013-8EDA-B6CE-505A-037E5C1D7708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4" creationId="{C6655421-914E-277A-33E6-1D1BE1CB2E90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5" creationId="{494A2B7B-B39D-65B7-D941-6791982CE3CE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7" creationId="{776892D6-5321-2231-C4E0-85A9BFC2064B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8" creationId="{75FD1C83-C8BF-D934-4730-039359D89C6C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19" creationId="{625EE60B-AE43-9EB8-F176-B7EFDD7B70E2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20" creationId="{1969EF22-F2F9-6F30-6197-3FA1A929FA40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21" creationId="{0EEFB041-1D0A-4126-CF8B-5EA185859782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22" creationId="{44C4A7E3-0EEC-C68C-4FA5-02A59A33AD1D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23" creationId="{87A6564D-A98D-0418-E44E-B65C8B4B10C6}"/>
          </ac:spMkLst>
        </pc:spChg>
        <pc:spChg chg="mod">
          <ac:chgData name="Abbey Jeliazkova" userId="70814d56-656a-4aaa-994b-be84152a98ee" providerId="ADAL" clId="{BD9C6774-6108-46A9-B544-597248921B98}" dt="2023-12-21T00:58:37.876" v="14" actId="20577"/>
          <ac:spMkLst>
            <pc:docMk/>
            <pc:sldMk cId="1390812534" sldId="261"/>
            <ac:spMk id="42" creationId="{43179022-A606-1B12-CA49-3B195610CE31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44" creationId="{CBA5B5C8-80DA-E9E4-D1EE-D272E862C54C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45" creationId="{A80C2E4E-B273-AC3E-507E-86A3CB421A28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46" creationId="{6A3BE8B7-A88A-037F-594A-E46C9D7FFB5E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47" creationId="{2B44FACE-F5B6-4E0B-589E-E272031C6BF8}"/>
          </ac:spMkLst>
        </pc:spChg>
        <pc:spChg chg="del">
          <ac:chgData name="Abbey Jeliazkova" userId="70814d56-656a-4aaa-994b-be84152a98ee" providerId="ADAL" clId="{BD9C6774-6108-46A9-B544-597248921B98}" dt="2023-12-21T00:58:45.130" v="17" actId="478"/>
          <ac:spMkLst>
            <pc:docMk/>
            <pc:sldMk cId="1390812534" sldId="261"/>
            <ac:spMk id="48" creationId="{ED3744A1-55FE-504F-15FF-2A181FF7DAAD}"/>
          </ac:spMkLst>
        </pc:spChg>
        <pc:graphicFrameChg chg="add mod modGraphic">
          <ac:chgData name="Abbey Jeliazkova" userId="70814d56-656a-4aaa-994b-be84152a98ee" providerId="ADAL" clId="{BD9C6774-6108-46A9-B544-597248921B98}" dt="2023-12-21T01:01:49.206" v="103" actId="121"/>
          <ac:graphicFrameMkLst>
            <pc:docMk/>
            <pc:sldMk cId="1390812534" sldId="261"/>
            <ac:graphicFrameMk id="4" creationId="{E975BCA2-8013-CEE6-778B-13EF05C011B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12/20/2023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04261"/>
            <a:ext cx="9144000" cy="4776261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95242"/>
            <a:ext cx="9144000" cy="1325563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226569" y="937645"/>
            <a:ext cx="8690867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086" y="47408"/>
            <a:ext cx="8685832" cy="897987"/>
          </a:xfrm>
        </p:spPr>
        <p:txBody>
          <a:bodyPr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086" y="1043681"/>
            <a:ext cx="8685832" cy="5133282"/>
          </a:xfrm>
        </p:spPr>
        <p:txBody>
          <a:bodyPr>
            <a:normAutofit/>
          </a:bodyPr>
          <a:lstStyle>
            <a:lvl1pPr marL="0" indent="0">
              <a:buClrTx/>
              <a:buNone/>
              <a:defRPr sz="2400"/>
            </a:lvl1pPr>
            <a:lvl2pPr>
              <a:buClrTx/>
              <a:defRPr sz="2000"/>
            </a:lvl2pPr>
            <a:lvl3pPr>
              <a:buClrTx/>
              <a:defRPr sz="1800"/>
            </a:lvl3pPr>
            <a:lvl4pPr>
              <a:buClrTx/>
              <a:defRPr sz="1600"/>
            </a:lvl4pPr>
            <a:lvl5pPr>
              <a:buClrTx/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9144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4030" y="643746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2815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86" y="6525897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65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8"/>
          <p:cNvSpPr>
            <a:spLocks noGrp="1"/>
          </p:cNvSpPr>
          <p:nvPr>
            <p:ph type="title"/>
          </p:nvPr>
        </p:nvSpPr>
        <p:spPr>
          <a:xfrm>
            <a:off x="381276" y="242459"/>
            <a:ext cx="8412480" cy="906114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Content Placeholder 12"/>
          <p:cNvSpPr>
            <a:spLocks noGrp="1"/>
          </p:cNvSpPr>
          <p:nvPr>
            <p:ph sz="quarter" idx="10"/>
          </p:nvPr>
        </p:nvSpPr>
        <p:spPr>
          <a:xfrm>
            <a:off x="381276" y="1301322"/>
            <a:ext cx="8412480" cy="4027146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87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8"/>
          <p:cNvSpPr>
            <a:spLocks noGrp="1"/>
          </p:cNvSpPr>
          <p:nvPr>
            <p:ph type="title"/>
          </p:nvPr>
        </p:nvSpPr>
        <p:spPr>
          <a:xfrm>
            <a:off x="1" y="377332"/>
            <a:ext cx="9144000" cy="4898849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2024" y="6431138"/>
            <a:ext cx="6779951" cy="216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859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9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4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4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4" r:id="rId3"/>
    <p:sldLayoutId id="2147483665" r:id="rId4"/>
    <p:sldLayoutId id="2147483667" r:id="rId5"/>
    <p:sldLayoutId id="2147483666" r:id="rId6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Box 41">
            <a:extLst>
              <a:ext uri="{FF2B5EF4-FFF2-40B4-BE49-F238E27FC236}">
                <a16:creationId xmlns:a16="http://schemas.microsoft.com/office/drawing/2014/main" id="{43179022-A606-1B12-CA49-3B195610CE31}"/>
              </a:ext>
            </a:extLst>
          </p:cNvPr>
          <p:cNvSpPr txBox="1"/>
          <p:nvPr/>
        </p:nvSpPr>
        <p:spPr>
          <a:xfrm>
            <a:off x="2652754" y="60747"/>
            <a:ext cx="40708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/>
            <a:r>
              <a:rPr lang="en-US" sz="2400" b="1" dirty="0">
                <a:solidFill>
                  <a:prstClr val="black"/>
                </a:solidFill>
              </a:rPr>
              <a:t>Brainstorming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3E71345-FDF7-E64B-B9E0-CAD7C936B09C}"/>
              </a:ext>
            </a:extLst>
          </p:cNvPr>
          <p:cNvSpPr txBox="1"/>
          <p:nvPr/>
        </p:nvSpPr>
        <p:spPr>
          <a:xfrm>
            <a:off x="7449424" y="6493406"/>
            <a:ext cx="169457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i="1" dirty="0"/>
              <a:t>Last Updated: 12/20/2023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975BCA2-8013-CEE6-778B-13EF05C011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225390"/>
              </p:ext>
            </p:extLst>
          </p:nvPr>
        </p:nvGraphicFramePr>
        <p:xfrm>
          <a:off x="797668" y="710118"/>
          <a:ext cx="7704306" cy="5622587"/>
        </p:xfrm>
        <a:graphic>
          <a:graphicData uri="http://schemas.openxmlformats.org/drawingml/2006/table">
            <a:tbl>
              <a:tblPr firstRow="1" bandRow="1"/>
              <a:tblGrid>
                <a:gridCol w="3852153">
                  <a:extLst>
                    <a:ext uri="{9D8B030D-6E8A-4147-A177-3AD203B41FA5}">
                      <a16:colId xmlns:a16="http://schemas.microsoft.com/office/drawing/2014/main" val="76281580"/>
                    </a:ext>
                  </a:extLst>
                </a:gridCol>
                <a:gridCol w="3852153">
                  <a:extLst>
                    <a:ext uri="{9D8B030D-6E8A-4147-A177-3AD203B41FA5}">
                      <a16:colId xmlns:a16="http://schemas.microsoft.com/office/drawing/2014/main" val="3791359137"/>
                    </a:ext>
                  </a:extLst>
                </a:gridCol>
              </a:tblGrid>
              <a:tr h="2803176">
                <a:tc>
                  <a:txBody>
                    <a:bodyPr/>
                    <a:lstStyle/>
                    <a:p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Participant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Participant 2</a:t>
                      </a:r>
                    </a:p>
                    <a:p>
                      <a:endParaRPr lang="en-US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277482"/>
                  </a:ext>
                </a:extLst>
              </a:tr>
              <a:tr h="2819411">
                <a:tc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Participant 3</a:t>
                      </a:r>
                    </a:p>
                    <a:p>
                      <a:endParaRPr lang="en-US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highlight>
                            <a:srgbClr val="FFFFFF"/>
                          </a:highlight>
                        </a:rPr>
                        <a:t>Participant 4</a:t>
                      </a:r>
                    </a:p>
                    <a:p>
                      <a:endParaRPr lang="en-US" dirty="0">
                        <a:highlight>
                          <a:srgbClr val="FF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249866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901CC7B-FDA5-CBC6-4E07-72B10B3AF43A}"/>
              </a:ext>
            </a:extLst>
          </p:cNvPr>
          <p:cNvSpPr txBox="1"/>
          <p:nvPr/>
        </p:nvSpPr>
        <p:spPr>
          <a:xfrm>
            <a:off x="3253902" y="2967413"/>
            <a:ext cx="2791838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200" b="1" dirty="0"/>
              <a:t>Problem/Question: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0812534"/>
      </p:ext>
    </p:extLst>
  </p:cSld>
  <p:clrMapOvr>
    <a:masterClrMapping/>
  </p:clrMapOvr>
</p:sld>
</file>

<file path=ppt/theme/theme1.xml><?xml version="1.0" encoding="utf-8"?>
<a:theme xmlns:a="http://schemas.openxmlformats.org/drawingml/2006/main" name="DFA Standard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standard-screen-template" id="{8C6A8052-8B35-492C-8A40-9204FE9ACB5F}" vid="{34C352CE-0909-408D-B379-4F8B0172A45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A45313F551A814E9BD8167EB4EF1B1B" ma:contentTypeVersion="12" ma:contentTypeDescription="Create a new document." ma:contentTypeScope="" ma:versionID="9101efbb24e5b65c0674bbf814e1847e">
  <xsd:schema xmlns:xsd="http://www.w3.org/2001/XMLSchema" xmlns:xs="http://www.w3.org/2001/XMLSchema" xmlns:p="http://schemas.microsoft.com/office/2006/metadata/properties" xmlns:ns2="c7d115d2-a22b-441c-a8fd-47890bb02cd9" xmlns:ns3="d27b7ea0-ce3f-4508-b72e-60d1687a6741" targetNamespace="http://schemas.microsoft.com/office/2006/metadata/properties" ma:root="true" ma:fieldsID="fd7a6f5dc546046c69d49b01e182f51c" ns2:_="" ns3:_="">
    <xsd:import namespace="c7d115d2-a22b-441c-a8fd-47890bb02cd9"/>
    <xsd:import namespace="d27b7ea0-ce3f-4508-b72e-60d1687a674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115d2-a22b-441c-a8fd-47890bb02c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733ad1a4-bcb6-4664-8873-2816a39d139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b7ea0-ce3f-4508-b72e-60d1687a6741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a5721e9-b7ce-49f3-adc8-b60f50af2f74}" ma:internalName="TaxCatchAll" ma:showField="CatchAllData" ma:web="d27b7ea0-ce3f-4508-b72e-60d1687a674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27b7ea0-ce3f-4508-b72e-60d1687a6741" xsi:nil="true"/>
    <lcf76f155ced4ddcb4097134ff3c332f xmlns="c7d115d2-a22b-441c-a8fd-47890bb02cd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F4F9EA4-A00F-487E-9163-7EC99133F08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d115d2-a22b-441c-a8fd-47890bb02cd9"/>
    <ds:schemaRef ds:uri="d27b7ea0-ce3f-4508-b72e-60d1687a674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7FD4B2-9BEA-4947-9218-11DE347175E2}">
  <ds:schemaRefs>
    <ds:schemaRef ds:uri="http://schemas.microsoft.com/office/2006/metadata/properties"/>
    <ds:schemaRef ds:uri="http://schemas.microsoft.com/office/infopath/2007/PartnerControls"/>
    <ds:schemaRef ds:uri="d27b7ea0-ce3f-4508-b72e-60d1687a6741"/>
    <ds:schemaRef ds:uri="c7d115d2-a22b-441c-a8fd-47890bb02cd9"/>
  </ds:schemaRefs>
</ds:datastoreItem>
</file>

<file path=customXml/itemProps3.xml><?xml version="1.0" encoding="utf-8"?>
<ds:datastoreItem xmlns:ds="http://schemas.openxmlformats.org/officeDocument/2006/customXml" ds:itemID="{21402810-EAA0-4FC0-A9CC-A99654CA2DE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dfa-standard-screen-template (1)</Template>
  <TotalTime>54</TotalTime>
  <Words>17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Standard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Abbey Jeliazkova</dc:creator>
  <cp:lastModifiedBy>Abbey Jeliazkova</cp:lastModifiedBy>
  <cp:revision>3</cp:revision>
  <cp:lastPrinted>2018-07-31T00:46:12Z</cp:lastPrinted>
  <dcterms:created xsi:type="dcterms:W3CDTF">2023-10-25T22:25:25Z</dcterms:created>
  <dcterms:modified xsi:type="dcterms:W3CDTF">2023-12-21T01:01:53Z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0x0101006A45313F551A814E9BD8167EB4EF1B1B</vt:lpwstr>
  </property>
</Properties>
</file>