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389A4C-5FE8-43FD-8AD3-A512BD061B6C}" v="1" dt="2024-05-02T23:31:46.4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211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88389A4C-5FE8-43FD-8AD3-A512BD061B6C}"/>
    <pc:docChg chg="custSel modSld">
      <pc:chgData name="Abbey Jeliazkova" userId="70814d56-656a-4aaa-994b-be84152a98ee" providerId="ADAL" clId="{88389A4C-5FE8-43FD-8AD3-A512BD061B6C}" dt="2024-05-16T21:57:49.041" v="1" actId="207"/>
      <pc:docMkLst>
        <pc:docMk/>
      </pc:docMkLst>
      <pc:sldChg chg="modSp mod">
        <pc:chgData name="Abbey Jeliazkova" userId="70814d56-656a-4aaa-994b-be84152a98ee" providerId="ADAL" clId="{88389A4C-5FE8-43FD-8AD3-A512BD061B6C}" dt="2024-05-16T21:57:49.041" v="1" actId="207"/>
        <pc:sldMkLst>
          <pc:docMk/>
          <pc:sldMk cId="1390812534" sldId="261"/>
        </pc:sldMkLst>
        <pc:graphicFrameChg chg="modGraphic">
          <ac:chgData name="Abbey Jeliazkova" userId="70814d56-656a-4aaa-994b-be84152a98ee" providerId="ADAL" clId="{88389A4C-5FE8-43FD-8AD3-A512BD061B6C}" dt="2024-05-16T21:57:49.041" v="1" actId="207"/>
          <ac:graphicFrameMkLst>
            <pc:docMk/>
            <pc:sldMk cId="1390812534" sldId="261"/>
            <ac:graphicFrameMk id="4" creationId="{83BB79A4-0372-C51C-9A4C-860229A4BE7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5/16/2024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52754" y="365822"/>
            <a:ext cx="40708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Competitive Benchmarking Template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4/4/2024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3BB79A4-0372-C51C-9A4C-860229A4B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447119"/>
              </p:ext>
            </p:extLst>
          </p:nvPr>
        </p:nvGraphicFramePr>
        <p:xfrm>
          <a:off x="340468" y="1397000"/>
          <a:ext cx="8503920" cy="4448988"/>
        </p:xfrm>
        <a:graphic>
          <a:graphicData uri="http://schemas.openxmlformats.org/drawingml/2006/table">
            <a:tbl>
              <a:tblPr firstRow="1" bandRow="1"/>
              <a:tblGrid>
                <a:gridCol w="787400">
                  <a:extLst>
                    <a:ext uri="{9D8B030D-6E8A-4147-A177-3AD203B41FA5}">
                      <a16:colId xmlns:a16="http://schemas.microsoft.com/office/drawing/2014/main" val="4235044696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2308050687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2201589610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1690416569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3328196372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3716929008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1266298660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4247790536"/>
                    </a:ext>
                  </a:extLst>
                </a:gridCol>
                <a:gridCol w="964565">
                  <a:extLst>
                    <a:ext uri="{9D8B030D-6E8A-4147-A177-3AD203B41FA5}">
                      <a16:colId xmlns:a16="http://schemas.microsoft.com/office/drawing/2014/main" val="4155964166"/>
                    </a:ext>
                  </a:extLst>
                </a:gridCol>
              </a:tblGrid>
              <a:tr h="402617">
                <a:tc>
                  <a:txBody>
                    <a:bodyPr/>
                    <a:lstStyle/>
                    <a:p>
                      <a:endParaRPr lang="en-US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A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B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C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D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E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F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G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</a:rPr>
                        <a:t>Organization H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104015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r>
                        <a:rPr lang="en-US" sz="1000" b="1" dirty="0"/>
                        <a:t>Feature 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762771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Feature 2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773534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Feature 3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169454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Feature 4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492555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Feature 5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711428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Feature 6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508467"/>
                  </a:ext>
                </a:extLst>
              </a:tr>
              <a:tr h="578053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Feature 7</a:t>
                      </a:r>
                    </a:p>
                    <a:p>
                      <a:endParaRPr lang="en-US" sz="1000" b="1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50747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9556090-9235-7321-6A78-B3D50F976C3A}"/>
              </a:ext>
            </a:extLst>
          </p:cNvPr>
          <p:cNvSpPr txBox="1"/>
          <p:nvPr/>
        </p:nvSpPr>
        <p:spPr>
          <a:xfrm>
            <a:off x="340468" y="6487507"/>
            <a:ext cx="31918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Source: https://www.feverbee.com/communitybenchmarks/</a:t>
            </a:r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Notes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2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50</TotalTime>
  <Words>49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4</cp:revision>
  <cp:lastPrinted>2018-07-31T00:46:12Z</cp:lastPrinted>
  <dcterms:created xsi:type="dcterms:W3CDTF">2023-10-25T22:25:25Z</dcterms:created>
  <dcterms:modified xsi:type="dcterms:W3CDTF">2024-05-16T21:57:55Z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