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61" r:id="rId5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00" userDrawn="1">
          <p15:clr>
            <a:srgbClr val="A4A3A4"/>
          </p15:clr>
        </p15:guide>
        <p15:guide id="2" pos="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A4"/>
    <a:srgbClr val="29639E"/>
    <a:srgbClr val="FFD200"/>
    <a:srgbClr val="F78D2D"/>
    <a:srgbClr val="E0E9ED"/>
    <a:srgbClr val="AB998F"/>
    <a:srgbClr val="FFFFFF"/>
    <a:srgbClr val="094F93"/>
    <a:srgbClr val="0C3B80"/>
    <a:srgbClr val="0C2A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7E7944-1591-418B-B441-D1F92FD89F70}" v="15" dt="2023-12-21T00:57:33.0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89081" autoAdjust="0"/>
  </p:normalViewPr>
  <p:slideViewPr>
    <p:cSldViewPr snapToGrid="0" snapToObjects="1">
      <p:cViewPr varScale="1">
        <p:scale>
          <a:sx n="79" d="100"/>
          <a:sy n="79" d="100"/>
        </p:scale>
        <p:origin x="912" y="72"/>
      </p:cViewPr>
      <p:guideLst>
        <p:guide orient="horz" pos="3600"/>
        <p:guide pos="1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bey Jeliazkova" userId="70814d56-656a-4aaa-994b-be84152a98ee" providerId="ADAL" clId="{797E7944-1591-418B-B441-D1F92FD89F70}"/>
    <pc:docChg chg="undo custSel delSld modSld">
      <pc:chgData name="Abbey Jeliazkova" userId="70814d56-656a-4aaa-994b-be84152a98ee" providerId="ADAL" clId="{797E7944-1591-418B-B441-D1F92FD89F70}" dt="2023-12-21T00:57:51.459" v="172" actId="404"/>
      <pc:docMkLst>
        <pc:docMk/>
      </pc:docMkLst>
      <pc:sldChg chg="addSp delSp modSp mod">
        <pc:chgData name="Abbey Jeliazkova" userId="70814d56-656a-4aaa-994b-be84152a98ee" providerId="ADAL" clId="{797E7944-1591-418B-B441-D1F92FD89F70}" dt="2023-12-21T00:57:51.459" v="172" actId="404"/>
        <pc:sldMkLst>
          <pc:docMk/>
          <pc:sldMk cId="1390812534" sldId="261"/>
        </pc:sldMkLst>
        <pc:spChg chg="del">
          <ac:chgData name="Abbey Jeliazkova" userId="70814d56-656a-4aaa-994b-be84152a98ee" providerId="ADAL" clId="{797E7944-1591-418B-B441-D1F92FD89F70}" dt="2023-12-21T00:42:51.701" v="22" actId="478"/>
          <ac:spMkLst>
            <pc:docMk/>
            <pc:sldMk cId="1390812534" sldId="261"/>
            <ac:spMk id="2" creationId="{C8E1A59A-C0DC-8D18-36A7-EFF1F70331E0}"/>
          </ac:spMkLst>
        </pc:spChg>
        <pc:spChg chg="add mod">
          <ac:chgData name="Abbey Jeliazkova" userId="70814d56-656a-4aaa-994b-be84152a98ee" providerId="ADAL" clId="{797E7944-1591-418B-B441-D1F92FD89F70}" dt="2023-12-21T00:57:37.370" v="166" actId="20577"/>
          <ac:spMkLst>
            <pc:docMk/>
            <pc:sldMk cId="1390812534" sldId="261"/>
            <ac:spMk id="2" creationId="{E4D36114-6B85-6F01-27BA-C6FE4112E31D}"/>
          </ac:spMkLst>
        </pc:spChg>
        <pc:spChg chg="add del mod">
          <ac:chgData name="Abbey Jeliazkova" userId="70814d56-656a-4aaa-994b-be84152a98ee" providerId="ADAL" clId="{797E7944-1591-418B-B441-D1F92FD89F70}" dt="2023-12-21T00:47:06.473" v="89" actId="478"/>
          <ac:spMkLst>
            <pc:docMk/>
            <pc:sldMk cId="1390812534" sldId="261"/>
            <ac:spMk id="4" creationId="{7908C40D-DAE3-4D6C-762C-AAC8F0F5BE93}"/>
          </ac:spMkLst>
        </pc:spChg>
        <pc:spChg chg="add del mod">
          <ac:chgData name="Abbey Jeliazkova" userId="70814d56-656a-4aaa-994b-be84152a98ee" providerId="ADAL" clId="{797E7944-1591-418B-B441-D1F92FD89F70}" dt="2023-12-21T00:47:05.171" v="88" actId="478"/>
          <ac:spMkLst>
            <pc:docMk/>
            <pc:sldMk cId="1390812534" sldId="261"/>
            <ac:spMk id="5" creationId="{E0137EBF-42D3-D7B3-0364-E361AD3FDD3A}"/>
          </ac:spMkLst>
        </pc:spChg>
        <pc:spChg chg="add del mod">
          <ac:chgData name="Abbey Jeliazkova" userId="70814d56-656a-4aaa-994b-be84152a98ee" providerId="ADAL" clId="{797E7944-1591-418B-B441-D1F92FD89F70}" dt="2023-12-21T00:47:03.546" v="87" actId="478"/>
          <ac:spMkLst>
            <pc:docMk/>
            <pc:sldMk cId="1390812534" sldId="261"/>
            <ac:spMk id="6" creationId="{0662D9FC-C103-2CB9-4D42-21F3DE58F901}"/>
          </ac:spMkLst>
        </pc:spChg>
        <pc:spChg chg="add del mod">
          <ac:chgData name="Abbey Jeliazkova" userId="70814d56-656a-4aaa-994b-be84152a98ee" providerId="ADAL" clId="{797E7944-1591-418B-B441-D1F92FD89F70}" dt="2023-12-21T00:46:59.583" v="86" actId="478"/>
          <ac:spMkLst>
            <pc:docMk/>
            <pc:sldMk cId="1390812534" sldId="261"/>
            <ac:spMk id="7" creationId="{4F21EDFD-CD18-F9C4-F88F-79FA76D27C8E}"/>
          </ac:spMkLst>
        </pc:spChg>
        <pc:spChg chg="add mod">
          <ac:chgData name="Abbey Jeliazkova" userId="70814d56-656a-4aaa-994b-be84152a98ee" providerId="ADAL" clId="{797E7944-1591-418B-B441-D1F92FD89F70}" dt="2023-12-21T00:50:10.630" v="162" actId="1036"/>
          <ac:spMkLst>
            <pc:docMk/>
            <pc:sldMk cId="1390812534" sldId="261"/>
            <ac:spMk id="8" creationId="{6240E482-4B2C-8CFB-E46C-D5163EACCA25}"/>
          </ac:spMkLst>
        </pc:spChg>
        <pc:spChg chg="add del mod">
          <ac:chgData name="Abbey Jeliazkova" userId="70814d56-656a-4aaa-994b-be84152a98ee" providerId="ADAL" clId="{797E7944-1591-418B-B441-D1F92FD89F70}" dt="2023-12-21T00:46:15.085" v="57" actId="478"/>
          <ac:spMkLst>
            <pc:docMk/>
            <pc:sldMk cId="1390812534" sldId="261"/>
            <ac:spMk id="9" creationId="{C3F0BBC0-A548-3C1E-82DA-80E6E85192F9}"/>
          </ac:spMkLst>
        </pc:spChg>
        <pc:spChg chg="add del mod">
          <ac:chgData name="Abbey Jeliazkova" userId="70814d56-656a-4aaa-994b-be84152a98ee" providerId="ADAL" clId="{797E7944-1591-418B-B441-D1F92FD89F70}" dt="2023-12-21T00:46:15.937" v="58" actId="478"/>
          <ac:spMkLst>
            <pc:docMk/>
            <pc:sldMk cId="1390812534" sldId="261"/>
            <ac:spMk id="10" creationId="{F8CBD0E3-81D0-9B6F-2797-B663ACA4261F}"/>
          </ac:spMkLst>
        </pc:spChg>
        <pc:spChg chg="add mod ord">
          <ac:chgData name="Abbey Jeliazkova" userId="70814d56-656a-4aaa-994b-be84152a98ee" providerId="ADAL" clId="{797E7944-1591-418B-B441-D1F92FD89F70}" dt="2023-12-21T00:50:10.630" v="162" actId="1036"/>
          <ac:spMkLst>
            <pc:docMk/>
            <pc:sldMk cId="1390812534" sldId="261"/>
            <ac:spMk id="11" creationId="{61823479-FAC0-850A-168B-0F4C78A6DB0F}"/>
          </ac:spMkLst>
        </pc:spChg>
        <pc:spChg chg="add mod">
          <ac:chgData name="Abbey Jeliazkova" userId="70814d56-656a-4aaa-994b-be84152a98ee" providerId="ADAL" clId="{797E7944-1591-418B-B441-D1F92FD89F70}" dt="2023-12-21T00:57:46.177" v="169" actId="404"/>
          <ac:spMkLst>
            <pc:docMk/>
            <pc:sldMk cId="1390812534" sldId="261"/>
            <ac:spMk id="12" creationId="{EBC30D12-84C8-93B9-3EC1-1916FDF231A6}"/>
          </ac:spMkLst>
        </pc:spChg>
        <pc:spChg chg="add mod">
          <ac:chgData name="Abbey Jeliazkova" userId="70814d56-656a-4aaa-994b-be84152a98ee" providerId="ADAL" clId="{797E7944-1591-418B-B441-D1F92FD89F70}" dt="2023-12-21T00:57:46.177" v="169" actId="404"/>
          <ac:spMkLst>
            <pc:docMk/>
            <pc:sldMk cId="1390812534" sldId="261"/>
            <ac:spMk id="13" creationId="{1023A013-8EDA-B6CE-505A-037E5C1D7708}"/>
          </ac:spMkLst>
        </pc:spChg>
        <pc:spChg chg="add mod">
          <ac:chgData name="Abbey Jeliazkova" userId="70814d56-656a-4aaa-994b-be84152a98ee" providerId="ADAL" clId="{797E7944-1591-418B-B441-D1F92FD89F70}" dt="2023-12-21T00:57:46.177" v="169" actId="404"/>
          <ac:spMkLst>
            <pc:docMk/>
            <pc:sldMk cId="1390812534" sldId="261"/>
            <ac:spMk id="14" creationId="{C6655421-914E-277A-33E6-1D1BE1CB2E90}"/>
          </ac:spMkLst>
        </pc:spChg>
        <pc:spChg chg="add mod">
          <ac:chgData name="Abbey Jeliazkova" userId="70814d56-656a-4aaa-994b-be84152a98ee" providerId="ADAL" clId="{797E7944-1591-418B-B441-D1F92FD89F70}" dt="2023-12-21T00:57:46.177" v="169" actId="404"/>
          <ac:spMkLst>
            <pc:docMk/>
            <pc:sldMk cId="1390812534" sldId="261"/>
            <ac:spMk id="15" creationId="{494A2B7B-B39D-65B7-D941-6791982CE3CE}"/>
          </ac:spMkLst>
        </pc:spChg>
        <pc:spChg chg="add del mod">
          <ac:chgData name="Abbey Jeliazkova" userId="70814d56-656a-4aaa-994b-be84152a98ee" providerId="ADAL" clId="{797E7944-1591-418B-B441-D1F92FD89F70}" dt="2023-12-21T00:47:50.203" v="107" actId="478"/>
          <ac:spMkLst>
            <pc:docMk/>
            <pc:sldMk cId="1390812534" sldId="261"/>
            <ac:spMk id="16" creationId="{19471CED-BBFA-2CC6-DE42-AD94B9F85AFB}"/>
          </ac:spMkLst>
        </pc:spChg>
        <pc:spChg chg="add mod">
          <ac:chgData name="Abbey Jeliazkova" userId="70814d56-656a-4aaa-994b-be84152a98ee" providerId="ADAL" clId="{797E7944-1591-418B-B441-D1F92FD89F70}" dt="2023-12-21T00:57:46.177" v="169" actId="404"/>
          <ac:spMkLst>
            <pc:docMk/>
            <pc:sldMk cId="1390812534" sldId="261"/>
            <ac:spMk id="17" creationId="{776892D6-5321-2231-C4E0-85A9BFC2064B}"/>
          </ac:spMkLst>
        </pc:spChg>
        <pc:spChg chg="add mod">
          <ac:chgData name="Abbey Jeliazkova" userId="70814d56-656a-4aaa-994b-be84152a98ee" providerId="ADAL" clId="{797E7944-1591-418B-B441-D1F92FD89F70}" dt="2023-12-21T00:50:10.630" v="162" actId="1036"/>
          <ac:spMkLst>
            <pc:docMk/>
            <pc:sldMk cId="1390812534" sldId="261"/>
            <ac:spMk id="18" creationId="{75FD1C83-C8BF-D934-4730-039359D89C6C}"/>
          </ac:spMkLst>
        </pc:spChg>
        <pc:spChg chg="add mod">
          <ac:chgData name="Abbey Jeliazkova" userId="70814d56-656a-4aaa-994b-be84152a98ee" providerId="ADAL" clId="{797E7944-1591-418B-B441-D1F92FD89F70}" dt="2023-12-21T00:57:46.177" v="169" actId="404"/>
          <ac:spMkLst>
            <pc:docMk/>
            <pc:sldMk cId="1390812534" sldId="261"/>
            <ac:spMk id="19" creationId="{625EE60B-AE43-9EB8-F176-B7EFDD7B70E2}"/>
          </ac:spMkLst>
        </pc:spChg>
        <pc:spChg chg="add mod">
          <ac:chgData name="Abbey Jeliazkova" userId="70814d56-656a-4aaa-994b-be84152a98ee" providerId="ADAL" clId="{797E7944-1591-418B-B441-D1F92FD89F70}" dt="2023-12-21T00:57:46.177" v="169" actId="404"/>
          <ac:spMkLst>
            <pc:docMk/>
            <pc:sldMk cId="1390812534" sldId="261"/>
            <ac:spMk id="20" creationId="{1969EF22-F2F9-6F30-6197-3FA1A929FA40}"/>
          </ac:spMkLst>
        </pc:spChg>
        <pc:spChg chg="add mod">
          <ac:chgData name="Abbey Jeliazkova" userId="70814d56-656a-4aaa-994b-be84152a98ee" providerId="ADAL" clId="{797E7944-1591-418B-B441-D1F92FD89F70}" dt="2023-12-21T00:57:51.459" v="172" actId="404"/>
          <ac:spMkLst>
            <pc:docMk/>
            <pc:sldMk cId="1390812534" sldId="261"/>
            <ac:spMk id="21" creationId="{0EEFB041-1D0A-4126-CF8B-5EA185859782}"/>
          </ac:spMkLst>
        </pc:spChg>
        <pc:spChg chg="add mod">
          <ac:chgData name="Abbey Jeliazkova" userId="70814d56-656a-4aaa-994b-be84152a98ee" providerId="ADAL" clId="{797E7944-1591-418B-B441-D1F92FD89F70}" dt="2023-12-21T00:57:46.177" v="169" actId="404"/>
          <ac:spMkLst>
            <pc:docMk/>
            <pc:sldMk cId="1390812534" sldId="261"/>
            <ac:spMk id="22" creationId="{44C4A7E3-0EEC-C68C-4FA5-02A59A33AD1D}"/>
          </ac:spMkLst>
        </pc:spChg>
        <pc:spChg chg="add mod">
          <ac:chgData name="Abbey Jeliazkova" userId="70814d56-656a-4aaa-994b-be84152a98ee" providerId="ADAL" clId="{797E7944-1591-418B-B441-D1F92FD89F70}" dt="2023-12-21T00:50:10.630" v="162" actId="1036"/>
          <ac:spMkLst>
            <pc:docMk/>
            <pc:sldMk cId="1390812534" sldId="261"/>
            <ac:spMk id="23" creationId="{87A6564D-A98D-0418-E44E-B65C8B4B10C6}"/>
          </ac:spMkLst>
        </pc:spChg>
        <pc:spChg chg="del">
          <ac:chgData name="Abbey Jeliazkova" userId="70814d56-656a-4aaa-994b-be84152a98ee" providerId="ADAL" clId="{797E7944-1591-418B-B441-D1F92FD89F70}" dt="2023-12-21T00:43:22.196" v="26" actId="478"/>
          <ac:spMkLst>
            <pc:docMk/>
            <pc:sldMk cId="1390812534" sldId="261"/>
            <ac:spMk id="24" creationId="{495D15AD-BBC7-B0A6-B4C5-FB68919BC4FD}"/>
          </ac:spMkLst>
        </pc:spChg>
        <pc:spChg chg="del">
          <ac:chgData name="Abbey Jeliazkova" userId="70814d56-656a-4aaa-994b-be84152a98ee" providerId="ADAL" clId="{797E7944-1591-418B-B441-D1F92FD89F70}" dt="2023-12-21T00:43:22.196" v="26" actId="478"/>
          <ac:spMkLst>
            <pc:docMk/>
            <pc:sldMk cId="1390812534" sldId="261"/>
            <ac:spMk id="25" creationId="{133327C6-ED99-A63B-4576-267081A4A023}"/>
          </ac:spMkLst>
        </pc:spChg>
        <pc:spChg chg="del">
          <ac:chgData name="Abbey Jeliazkova" userId="70814d56-656a-4aaa-994b-be84152a98ee" providerId="ADAL" clId="{797E7944-1591-418B-B441-D1F92FD89F70}" dt="2023-12-21T00:43:22.196" v="26" actId="478"/>
          <ac:spMkLst>
            <pc:docMk/>
            <pc:sldMk cId="1390812534" sldId="261"/>
            <ac:spMk id="26" creationId="{43848003-B9D6-85CF-3D6D-89633704BA04}"/>
          </ac:spMkLst>
        </pc:spChg>
        <pc:spChg chg="del">
          <ac:chgData name="Abbey Jeliazkova" userId="70814d56-656a-4aaa-994b-be84152a98ee" providerId="ADAL" clId="{797E7944-1591-418B-B441-D1F92FD89F70}" dt="2023-12-21T00:43:22.196" v="26" actId="478"/>
          <ac:spMkLst>
            <pc:docMk/>
            <pc:sldMk cId="1390812534" sldId="261"/>
            <ac:spMk id="27" creationId="{60D5439E-0405-A1DE-29CC-EAB2E781AAC4}"/>
          </ac:spMkLst>
        </pc:spChg>
        <pc:spChg chg="del">
          <ac:chgData name="Abbey Jeliazkova" userId="70814d56-656a-4aaa-994b-be84152a98ee" providerId="ADAL" clId="{797E7944-1591-418B-B441-D1F92FD89F70}" dt="2023-12-21T00:43:22.196" v="26" actId="478"/>
          <ac:spMkLst>
            <pc:docMk/>
            <pc:sldMk cId="1390812534" sldId="261"/>
            <ac:spMk id="28" creationId="{E75A6E02-517C-1EC4-597A-07358B879212}"/>
          </ac:spMkLst>
        </pc:spChg>
        <pc:spChg chg="del">
          <ac:chgData name="Abbey Jeliazkova" userId="70814d56-656a-4aaa-994b-be84152a98ee" providerId="ADAL" clId="{797E7944-1591-418B-B441-D1F92FD89F70}" dt="2023-12-21T00:43:22.196" v="26" actId="478"/>
          <ac:spMkLst>
            <pc:docMk/>
            <pc:sldMk cId="1390812534" sldId="261"/>
            <ac:spMk id="29" creationId="{FB222E1E-83B8-4413-C991-1259F5E5ADF7}"/>
          </ac:spMkLst>
        </pc:spChg>
        <pc:spChg chg="del">
          <ac:chgData name="Abbey Jeliazkova" userId="70814d56-656a-4aaa-994b-be84152a98ee" providerId="ADAL" clId="{797E7944-1591-418B-B441-D1F92FD89F70}" dt="2023-12-21T00:43:22.196" v="26" actId="478"/>
          <ac:spMkLst>
            <pc:docMk/>
            <pc:sldMk cId="1390812534" sldId="261"/>
            <ac:spMk id="40" creationId="{4FF187C4-E1F6-B59B-D124-260EFF8677CC}"/>
          </ac:spMkLst>
        </pc:spChg>
        <pc:spChg chg="del">
          <ac:chgData name="Abbey Jeliazkova" userId="70814d56-656a-4aaa-994b-be84152a98ee" providerId="ADAL" clId="{797E7944-1591-418B-B441-D1F92FD89F70}" dt="2023-12-21T00:43:22.196" v="26" actId="478"/>
          <ac:spMkLst>
            <pc:docMk/>
            <pc:sldMk cId="1390812534" sldId="261"/>
            <ac:spMk id="41" creationId="{AC98C743-EFCD-241D-8FF8-A01ACD799032}"/>
          </ac:spMkLst>
        </pc:spChg>
        <pc:spChg chg="mod">
          <ac:chgData name="Abbey Jeliazkova" userId="70814d56-656a-4aaa-994b-be84152a98ee" providerId="ADAL" clId="{797E7944-1591-418B-B441-D1F92FD89F70}" dt="2023-12-21T00:57:32.594" v="163" actId="1076"/>
          <ac:spMkLst>
            <pc:docMk/>
            <pc:sldMk cId="1390812534" sldId="261"/>
            <ac:spMk id="42" creationId="{43179022-A606-1B12-CA49-3B195610CE31}"/>
          </ac:spMkLst>
        </pc:spChg>
        <pc:spChg chg="mod">
          <ac:chgData name="Abbey Jeliazkova" userId="70814d56-656a-4aaa-994b-be84152a98ee" providerId="ADAL" clId="{797E7944-1591-418B-B441-D1F92FD89F70}" dt="2023-12-21T00:42:57.776" v="25" actId="20577"/>
          <ac:spMkLst>
            <pc:docMk/>
            <pc:sldMk cId="1390812534" sldId="261"/>
            <ac:spMk id="43" creationId="{E3E71345-FDF7-E64B-B9E0-CAD7C936B09C}"/>
          </ac:spMkLst>
        </pc:spChg>
        <pc:spChg chg="add mod">
          <ac:chgData name="Abbey Jeliazkova" userId="70814d56-656a-4aaa-994b-be84152a98ee" providerId="ADAL" clId="{797E7944-1591-418B-B441-D1F92FD89F70}" dt="2023-12-21T00:50:10.630" v="162" actId="1036"/>
          <ac:spMkLst>
            <pc:docMk/>
            <pc:sldMk cId="1390812534" sldId="261"/>
            <ac:spMk id="44" creationId="{CBA5B5C8-80DA-E9E4-D1EE-D272E862C54C}"/>
          </ac:spMkLst>
        </pc:spChg>
        <pc:spChg chg="add mod">
          <ac:chgData name="Abbey Jeliazkova" userId="70814d56-656a-4aaa-994b-be84152a98ee" providerId="ADAL" clId="{797E7944-1591-418B-B441-D1F92FD89F70}" dt="2023-12-21T00:57:46.177" v="169" actId="404"/>
          <ac:spMkLst>
            <pc:docMk/>
            <pc:sldMk cId="1390812534" sldId="261"/>
            <ac:spMk id="45" creationId="{A80C2E4E-B273-AC3E-507E-86A3CB421A28}"/>
          </ac:spMkLst>
        </pc:spChg>
        <pc:spChg chg="add mod">
          <ac:chgData name="Abbey Jeliazkova" userId="70814d56-656a-4aaa-994b-be84152a98ee" providerId="ADAL" clId="{797E7944-1591-418B-B441-D1F92FD89F70}" dt="2023-12-21T00:57:46.177" v="169" actId="404"/>
          <ac:spMkLst>
            <pc:docMk/>
            <pc:sldMk cId="1390812534" sldId="261"/>
            <ac:spMk id="46" creationId="{6A3BE8B7-A88A-037F-594A-E46C9D7FFB5E}"/>
          </ac:spMkLst>
        </pc:spChg>
        <pc:spChg chg="add mod">
          <ac:chgData name="Abbey Jeliazkova" userId="70814d56-656a-4aaa-994b-be84152a98ee" providerId="ADAL" clId="{797E7944-1591-418B-B441-D1F92FD89F70}" dt="2023-12-21T00:57:46.177" v="169" actId="404"/>
          <ac:spMkLst>
            <pc:docMk/>
            <pc:sldMk cId="1390812534" sldId="261"/>
            <ac:spMk id="47" creationId="{2B44FACE-F5B6-4E0B-589E-E272031C6BF8}"/>
          </ac:spMkLst>
        </pc:spChg>
        <pc:spChg chg="add mod">
          <ac:chgData name="Abbey Jeliazkova" userId="70814d56-656a-4aaa-994b-be84152a98ee" providerId="ADAL" clId="{797E7944-1591-418B-B441-D1F92FD89F70}" dt="2023-12-21T00:57:46.177" v="169" actId="404"/>
          <ac:spMkLst>
            <pc:docMk/>
            <pc:sldMk cId="1390812534" sldId="261"/>
            <ac:spMk id="48" creationId="{ED3744A1-55FE-504F-15FF-2A181FF7DAAD}"/>
          </ac:spMkLst>
        </pc:spChg>
        <pc:grpChg chg="del">
          <ac:chgData name="Abbey Jeliazkova" userId="70814d56-656a-4aaa-994b-be84152a98ee" providerId="ADAL" clId="{797E7944-1591-418B-B441-D1F92FD89F70}" dt="2023-12-21T00:43:22.196" v="26" actId="478"/>
          <ac:grpSpMkLst>
            <pc:docMk/>
            <pc:sldMk cId="1390812534" sldId="261"/>
            <ac:grpSpMk id="30" creationId="{A3217C85-6BCC-19F7-110D-4AD64A2233F2}"/>
          </ac:grpSpMkLst>
        </pc:grpChg>
        <pc:graphicFrameChg chg="add del modGraphic">
          <ac:chgData name="Abbey Jeliazkova" userId="70814d56-656a-4aaa-994b-be84152a98ee" providerId="ADAL" clId="{797E7944-1591-418B-B441-D1F92FD89F70}" dt="2023-12-21T00:44:05.270" v="28" actId="1032"/>
          <ac:graphicFrameMkLst>
            <pc:docMk/>
            <pc:sldMk cId="1390812534" sldId="261"/>
            <ac:graphicFrameMk id="3" creationId="{24D89FC9-B8F7-3160-3B57-05C50AE32F1E}"/>
          </ac:graphicFrameMkLst>
        </pc:graphicFrameChg>
        <pc:cxnChg chg="del mod">
          <ac:chgData name="Abbey Jeliazkova" userId="70814d56-656a-4aaa-994b-be84152a98ee" providerId="ADAL" clId="{797E7944-1591-418B-B441-D1F92FD89F70}" dt="2023-12-21T00:43:22.196" v="26" actId="478"/>
          <ac:cxnSpMkLst>
            <pc:docMk/>
            <pc:sldMk cId="1390812534" sldId="261"/>
            <ac:cxnSpMk id="33" creationId="{6797405E-6A44-CEF9-6B44-F6E79142F964}"/>
          </ac:cxnSpMkLst>
        </pc:cxnChg>
        <pc:cxnChg chg="del mod">
          <ac:chgData name="Abbey Jeliazkova" userId="70814d56-656a-4aaa-994b-be84152a98ee" providerId="ADAL" clId="{797E7944-1591-418B-B441-D1F92FD89F70}" dt="2023-12-21T00:43:22.196" v="26" actId="478"/>
          <ac:cxnSpMkLst>
            <pc:docMk/>
            <pc:sldMk cId="1390812534" sldId="261"/>
            <ac:cxnSpMk id="34" creationId="{D1F2DAF5-67F8-1312-2173-6DA5AF968247}"/>
          </ac:cxnSpMkLst>
        </pc:cxnChg>
        <pc:cxnChg chg="del mod">
          <ac:chgData name="Abbey Jeliazkova" userId="70814d56-656a-4aaa-994b-be84152a98ee" providerId="ADAL" clId="{797E7944-1591-418B-B441-D1F92FD89F70}" dt="2023-12-21T00:43:22.196" v="26" actId="478"/>
          <ac:cxnSpMkLst>
            <pc:docMk/>
            <pc:sldMk cId="1390812534" sldId="261"/>
            <ac:cxnSpMk id="35" creationId="{E50FD8E7-7580-62F8-3754-6DC4DBF55269}"/>
          </ac:cxnSpMkLst>
        </pc:cxnChg>
        <pc:cxnChg chg="del mod">
          <ac:chgData name="Abbey Jeliazkova" userId="70814d56-656a-4aaa-994b-be84152a98ee" providerId="ADAL" clId="{797E7944-1591-418B-B441-D1F92FD89F70}" dt="2023-12-21T00:43:22.196" v="26" actId="478"/>
          <ac:cxnSpMkLst>
            <pc:docMk/>
            <pc:sldMk cId="1390812534" sldId="261"/>
            <ac:cxnSpMk id="36" creationId="{03483BB6-867D-49A5-C332-3C1015B0D959}"/>
          </ac:cxnSpMkLst>
        </pc:cxnChg>
        <pc:cxnChg chg="del mod">
          <ac:chgData name="Abbey Jeliazkova" userId="70814d56-656a-4aaa-994b-be84152a98ee" providerId="ADAL" clId="{797E7944-1591-418B-B441-D1F92FD89F70}" dt="2023-12-21T00:43:22.196" v="26" actId="478"/>
          <ac:cxnSpMkLst>
            <pc:docMk/>
            <pc:sldMk cId="1390812534" sldId="261"/>
            <ac:cxnSpMk id="37" creationId="{612A7656-ED01-3F1E-4462-C086FE086BCB}"/>
          </ac:cxnSpMkLst>
        </pc:cxnChg>
        <pc:cxnChg chg="del mod">
          <ac:chgData name="Abbey Jeliazkova" userId="70814d56-656a-4aaa-994b-be84152a98ee" providerId="ADAL" clId="{797E7944-1591-418B-B441-D1F92FD89F70}" dt="2023-12-21T00:43:22.196" v="26" actId="478"/>
          <ac:cxnSpMkLst>
            <pc:docMk/>
            <pc:sldMk cId="1390812534" sldId="261"/>
            <ac:cxnSpMk id="38" creationId="{B03EF79D-8DCB-C7FF-5170-E3EC1126CBE1}"/>
          </ac:cxnSpMkLst>
        </pc:cxnChg>
        <pc:cxnChg chg="del mod">
          <ac:chgData name="Abbey Jeliazkova" userId="70814d56-656a-4aaa-994b-be84152a98ee" providerId="ADAL" clId="{797E7944-1591-418B-B441-D1F92FD89F70}" dt="2023-12-21T00:43:22.196" v="26" actId="478"/>
          <ac:cxnSpMkLst>
            <pc:docMk/>
            <pc:sldMk cId="1390812534" sldId="261"/>
            <ac:cxnSpMk id="39" creationId="{E0AB46EA-834C-D927-A6AD-7EF6EF04EF80}"/>
          </ac:cxnSpMkLst>
        </pc:cxnChg>
      </pc:sldChg>
      <pc:sldChg chg="del">
        <pc:chgData name="Abbey Jeliazkova" userId="70814d56-656a-4aaa-994b-be84152a98ee" providerId="ADAL" clId="{797E7944-1591-418B-B441-D1F92FD89F70}" dt="2023-12-21T00:50:03.604" v="151" actId="47"/>
        <pc:sldMkLst>
          <pc:docMk/>
          <pc:sldMk cId="3086729528" sldId="262"/>
        </pc:sldMkLst>
      </pc:sldChg>
      <pc:sldChg chg="del">
        <pc:chgData name="Abbey Jeliazkova" userId="70814d56-656a-4aaa-994b-be84152a98ee" providerId="ADAL" clId="{797E7944-1591-418B-B441-D1F92FD89F70}" dt="2023-12-21T00:50:05.073" v="152" actId="47"/>
        <pc:sldMkLst>
          <pc:docMk/>
          <pc:sldMk cId="4050302905" sldId="26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FDB5A3B7-17A2-924A-913E-3624CD424135}" type="datetime1">
              <a:rPr lang="en-US" smtClean="0"/>
              <a:t>12/20/2023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A6E7DA58-A925-D84E-8B80-66AE0AD3C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33485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A4FE4EFA-584C-8B41-BAE7-34635E62B17B}" type="datetime1">
              <a:rPr lang="en-US" smtClean="0"/>
              <a:t>12/20/2023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6" tIns="48328" rIns="96656" bIns="4832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96656" tIns="48328" rIns="96656" bIns="4832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332258F1-7A46-944D-A49B-F9115F55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5315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gradFill flip="none" rotWithShape="1">
          <a:gsLst>
            <a:gs pos="0">
              <a:schemeClr val="accent4">
                <a:lumMod val="40000"/>
                <a:lumOff val="60000"/>
              </a:schemeClr>
            </a:gs>
            <a:gs pos="46000">
              <a:schemeClr val="accent4">
                <a:lumMod val="95000"/>
                <a:lumOff val="5000"/>
              </a:schemeClr>
            </a:gs>
            <a:gs pos="100000">
              <a:schemeClr val="accent4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204261"/>
            <a:ext cx="9144000" cy="4776261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4572000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>
            <a:outerShdw blurRad="2540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0" y="4895242"/>
            <a:ext cx="9144000" cy="1325563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024" y="6431138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685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with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086" y="47408"/>
            <a:ext cx="8685832" cy="897987"/>
          </a:xfrm>
        </p:spPr>
        <p:txBody>
          <a:bodyPr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086" y="1043681"/>
            <a:ext cx="8685832" cy="5133282"/>
          </a:xfrm>
        </p:spPr>
        <p:txBody>
          <a:bodyPr>
            <a:normAutofit/>
          </a:bodyPr>
          <a:lstStyle>
            <a:lvl1pPr marL="0" indent="0">
              <a:buClrTx/>
              <a:buNone/>
              <a:defRPr sz="2400"/>
            </a:lvl1pPr>
            <a:lvl2pPr>
              <a:buClrTx/>
              <a:defRPr sz="2000"/>
            </a:lvl2pPr>
            <a:lvl3pPr>
              <a:buClrTx/>
              <a:defRPr sz="1800"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226569" y="937645"/>
            <a:ext cx="8690867" cy="0"/>
          </a:xfrm>
          <a:prstGeom prst="line">
            <a:avLst/>
          </a:prstGeom>
          <a:ln w="28575">
            <a:solidFill>
              <a:srgbClr val="0064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 userDrawn="1"/>
        </p:nvGrpSpPr>
        <p:grpSpPr>
          <a:xfrm>
            <a:off x="0" y="6398563"/>
            <a:ext cx="9144000" cy="476250"/>
            <a:chOff x="0" y="6398563"/>
            <a:chExt cx="9144000" cy="47625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6405562"/>
              <a:ext cx="9144000" cy="457200"/>
            </a:xfrm>
            <a:prstGeom prst="rect">
              <a:avLst/>
            </a:prstGeom>
            <a:solidFill>
              <a:srgbClr val="0064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29174"/>
            <a:stretch/>
          </p:blipFill>
          <p:spPr>
            <a:xfrm>
              <a:off x="7372673" y="6398563"/>
              <a:ext cx="1771327" cy="476250"/>
            </a:xfrm>
            <a:prstGeom prst="rect">
              <a:avLst/>
            </a:prstGeom>
          </p:spPr>
        </p:pic>
      </p:grp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4030" y="643746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86" y="6525897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233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without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086" y="47408"/>
            <a:ext cx="8685832" cy="897987"/>
          </a:xfrm>
        </p:spPr>
        <p:txBody>
          <a:bodyPr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086" y="1043681"/>
            <a:ext cx="8685832" cy="5133282"/>
          </a:xfrm>
        </p:spPr>
        <p:txBody>
          <a:bodyPr>
            <a:normAutofit/>
          </a:bodyPr>
          <a:lstStyle>
            <a:lvl1pPr marL="0" indent="0">
              <a:buClrTx/>
              <a:buNone/>
              <a:defRPr sz="2400"/>
            </a:lvl1pPr>
            <a:lvl2pPr>
              <a:buClrTx/>
              <a:defRPr sz="2000"/>
            </a:lvl2pPr>
            <a:lvl3pPr>
              <a:buClrTx/>
              <a:defRPr sz="1800"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0" y="6398563"/>
            <a:ext cx="9144000" cy="476250"/>
            <a:chOff x="0" y="6398563"/>
            <a:chExt cx="9144000" cy="47625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6405562"/>
              <a:ext cx="9144000" cy="457200"/>
            </a:xfrm>
            <a:prstGeom prst="rect">
              <a:avLst/>
            </a:prstGeom>
            <a:solidFill>
              <a:srgbClr val="0064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29174"/>
            <a:stretch/>
          </p:blipFill>
          <p:spPr>
            <a:xfrm>
              <a:off x="7372673" y="6398563"/>
              <a:ext cx="1771327" cy="476250"/>
            </a:xfrm>
            <a:prstGeom prst="rect">
              <a:avLst/>
            </a:prstGeom>
          </p:spPr>
        </p:pic>
      </p:grp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4030" y="643746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86" y="6525897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815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86" y="6525897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51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blue background">
    <p:bg>
      <p:bgPr>
        <a:solidFill>
          <a:srgbClr val="0064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8"/>
          <p:cNvSpPr>
            <a:spLocks noGrp="1"/>
          </p:cNvSpPr>
          <p:nvPr>
            <p:ph type="title"/>
          </p:nvPr>
        </p:nvSpPr>
        <p:spPr>
          <a:xfrm>
            <a:off x="381276" y="242459"/>
            <a:ext cx="8412480" cy="906114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12"/>
          <p:cNvSpPr>
            <a:spLocks noGrp="1"/>
          </p:cNvSpPr>
          <p:nvPr>
            <p:ph sz="quarter" idx="10"/>
          </p:nvPr>
        </p:nvSpPr>
        <p:spPr>
          <a:xfrm>
            <a:off x="381276" y="1301322"/>
            <a:ext cx="8412480" cy="4027146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024" y="6431138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87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bg>
      <p:bgPr>
        <a:solidFill>
          <a:srgbClr val="0064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8"/>
          <p:cNvSpPr>
            <a:spLocks noGrp="1"/>
          </p:cNvSpPr>
          <p:nvPr>
            <p:ph type="title"/>
          </p:nvPr>
        </p:nvSpPr>
        <p:spPr>
          <a:xfrm>
            <a:off x="1" y="377332"/>
            <a:ext cx="9144000" cy="4898849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024" y="6431138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859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4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477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4" r:id="rId3"/>
    <p:sldLayoutId id="2147483665" r:id="rId4"/>
    <p:sldLayoutId id="2147483667" r:id="rId5"/>
    <p:sldLayoutId id="2147483666" r:id="rId6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1823479-FAC0-850A-168B-0F4C78A6DB0F}"/>
              </a:ext>
            </a:extLst>
          </p:cNvPr>
          <p:cNvSpPr/>
          <p:nvPr/>
        </p:nvSpPr>
        <p:spPr>
          <a:xfrm>
            <a:off x="360982" y="1086894"/>
            <a:ext cx="2635137" cy="513556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3179022-A606-1B12-CA49-3B195610CE31}"/>
              </a:ext>
            </a:extLst>
          </p:cNvPr>
          <p:cNvSpPr txBox="1"/>
          <p:nvPr/>
        </p:nvSpPr>
        <p:spPr>
          <a:xfrm>
            <a:off x="2652754" y="60747"/>
            <a:ext cx="40708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2400" b="1" dirty="0">
                <a:solidFill>
                  <a:prstClr val="black"/>
                </a:solidFill>
              </a:rPr>
              <a:t>Affinity Diagram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3E71345-FDF7-E64B-B9E0-CAD7C936B09C}"/>
              </a:ext>
            </a:extLst>
          </p:cNvPr>
          <p:cNvSpPr txBox="1"/>
          <p:nvPr/>
        </p:nvSpPr>
        <p:spPr>
          <a:xfrm>
            <a:off x="7449424" y="6493406"/>
            <a:ext cx="169457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/>
              <a:t>Last Updated: 12/20/2023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240E482-4B2C-8CFB-E46C-D5163EACCA25}"/>
              </a:ext>
            </a:extLst>
          </p:cNvPr>
          <p:cNvSpPr txBox="1"/>
          <p:nvPr/>
        </p:nvSpPr>
        <p:spPr>
          <a:xfrm>
            <a:off x="404227" y="1227946"/>
            <a:ext cx="254864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Group 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BC30D12-84C8-93B9-3EC1-1916FDF231A6}"/>
              </a:ext>
            </a:extLst>
          </p:cNvPr>
          <p:cNvSpPr txBox="1"/>
          <p:nvPr/>
        </p:nvSpPr>
        <p:spPr>
          <a:xfrm>
            <a:off x="431260" y="2151334"/>
            <a:ext cx="2548646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Idea</a:t>
            </a:r>
          </a:p>
          <a:p>
            <a:endParaRPr lang="en-US" sz="12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023A013-8EDA-B6CE-505A-037E5C1D7708}"/>
              </a:ext>
            </a:extLst>
          </p:cNvPr>
          <p:cNvSpPr txBox="1"/>
          <p:nvPr/>
        </p:nvSpPr>
        <p:spPr>
          <a:xfrm>
            <a:off x="404227" y="3008346"/>
            <a:ext cx="2548646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Idea </a:t>
            </a:r>
          </a:p>
          <a:p>
            <a:endParaRPr lang="en-US" sz="12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6655421-914E-277A-33E6-1D1BE1CB2E90}"/>
              </a:ext>
            </a:extLst>
          </p:cNvPr>
          <p:cNvSpPr txBox="1"/>
          <p:nvPr/>
        </p:nvSpPr>
        <p:spPr>
          <a:xfrm>
            <a:off x="404227" y="3972768"/>
            <a:ext cx="2548646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Idea </a:t>
            </a:r>
          </a:p>
          <a:p>
            <a:endParaRPr lang="en-US" sz="12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94A2B7B-B39D-65B7-D941-6791982CE3CE}"/>
              </a:ext>
            </a:extLst>
          </p:cNvPr>
          <p:cNvSpPr txBox="1"/>
          <p:nvPr/>
        </p:nvSpPr>
        <p:spPr>
          <a:xfrm>
            <a:off x="431260" y="4920680"/>
            <a:ext cx="2548646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Idea </a:t>
            </a:r>
          </a:p>
          <a:p>
            <a:endParaRPr lang="en-US" sz="12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76892D6-5321-2231-C4E0-85A9BFC2064B}"/>
              </a:ext>
            </a:extLst>
          </p:cNvPr>
          <p:cNvSpPr/>
          <p:nvPr/>
        </p:nvSpPr>
        <p:spPr>
          <a:xfrm>
            <a:off x="3254431" y="1089152"/>
            <a:ext cx="2635137" cy="513556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5FD1C83-C8BF-D934-4730-039359D89C6C}"/>
              </a:ext>
            </a:extLst>
          </p:cNvPr>
          <p:cNvSpPr txBox="1"/>
          <p:nvPr/>
        </p:nvSpPr>
        <p:spPr>
          <a:xfrm>
            <a:off x="3297676" y="1230204"/>
            <a:ext cx="2548646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Group 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25EE60B-AE43-9EB8-F176-B7EFDD7B70E2}"/>
              </a:ext>
            </a:extLst>
          </p:cNvPr>
          <p:cNvSpPr txBox="1"/>
          <p:nvPr/>
        </p:nvSpPr>
        <p:spPr>
          <a:xfrm>
            <a:off x="3324709" y="2153592"/>
            <a:ext cx="2548646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Idea </a:t>
            </a:r>
          </a:p>
          <a:p>
            <a:endParaRPr lang="en-US" sz="12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969EF22-F2F9-6F30-6197-3FA1A929FA40}"/>
              </a:ext>
            </a:extLst>
          </p:cNvPr>
          <p:cNvSpPr txBox="1"/>
          <p:nvPr/>
        </p:nvSpPr>
        <p:spPr>
          <a:xfrm>
            <a:off x="3297676" y="3010604"/>
            <a:ext cx="2548646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Idea </a:t>
            </a:r>
          </a:p>
          <a:p>
            <a:endParaRPr lang="en-US" sz="12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EEFB041-1D0A-4126-CF8B-5EA185859782}"/>
              </a:ext>
            </a:extLst>
          </p:cNvPr>
          <p:cNvSpPr txBox="1"/>
          <p:nvPr/>
        </p:nvSpPr>
        <p:spPr>
          <a:xfrm>
            <a:off x="3297676" y="3975026"/>
            <a:ext cx="2548646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Idea </a:t>
            </a:r>
          </a:p>
          <a:p>
            <a:endParaRPr lang="en-US" sz="12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4C4A7E3-0EEC-C68C-4FA5-02A59A33AD1D}"/>
              </a:ext>
            </a:extLst>
          </p:cNvPr>
          <p:cNvSpPr txBox="1"/>
          <p:nvPr/>
        </p:nvSpPr>
        <p:spPr>
          <a:xfrm>
            <a:off x="3324709" y="4922938"/>
            <a:ext cx="2548646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Idea </a:t>
            </a:r>
          </a:p>
          <a:p>
            <a:endParaRPr lang="en-US" sz="1200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7A6564D-A98D-0418-E44E-B65C8B4B10C6}"/>
              </a:ext>
            </a:extLst>
          </p:cNvPr>
          <p:cNvSpPr/>
          <p:nvPr/>
        </p:nvSpPr>
        <p:spPr>
          <a:xfrm>
            <a:off x="6104636" y="1089152"/>
            <a:ext cx="2635137" cy="513556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BA5B5C8-80DA-E9E4-D1EE-D272E862C54C}"/>
              </a:ext>
            </a:extLst>
          </p:cNvPr>
          <p:cNvSpPr txBox="1"/>
          <p:nvPr/>
        </p:nvSpPr>
        <p:spPr>
          <a:xfrm>
            <a:off x="6147881" y="1230204"/>
            <a:ext cx="2548646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Group 3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80C2E4E-B273-AC3E-507E-86A3CB421A28}"/>
              </a:ext>
            </a:extLst>
          </p:cNvPr>
          <p:cNvSpPr txBox="1"/>
          <p:nvPr/>
        </p:nvSpPr>
        <p:spPr>
          <a:xfrm>
            <a:off x="6174914" y="2153592"/>
            <a:ext cx="2548646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Idea </a:t>
            </a:r>
          </a:p>
          <a:p>
            <a:endParaRPr lang="en-US" sz="1200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6A3BE8B7-A88A-037F-594A-E46C9D7FFB5E}"/>
              </a:ext>
            </a:extLst>
          </p:cNvPr>
          <p:cNvSpPr txBox="1"/>
          <p:nvPr/>
        </p:nvSpPr>
        <p:spPr>
          <a:xfrm>
            <a:off x="6147881" y="3010604"/>
            <a:ext cx="2548646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Idea </a:t>
            </a:r>
          </a:p>
          <a:p>
            <a:endParaRPr lang="en-US" sz="12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2B44FACE-F5B6-4E0B-589E-E272031C6BF8}"/>
              </a:ext>
            </a:extLst>
          </p:cNvPr>
          <p:cNvSpPr txBox="1"/>
          <p:nvPr/>
        </p:nvSpPr>
        <p:spPr>
          <a:xfrm>
            <a:off x="6147881" y="3975026"/>
            <a:ext cx="2548646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Idea </a:t>
            </a:r>
          </a:p>
          <a:p>
            <a:endParaRPr lang="en-US" sz="1200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D3744A1-55FE-504F-15FF-2A181FF7DAAD}"/>
              </a:ext>
            </a:extLst>
          </p:cNvPr>
          <p:cNvSpPr txBox="1"/>
          <p:nvPr/>
        </p:nvSpPr>
        <p:spPr>
          <a:xfrm>
            <a:off x="6174914" y="4922938"/>
            <a:ext cx="2548646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Idea</a:t>
            </a:r>
          </a:p>
          <a:p>
            <a:endParaRPr lang="en-US" sz="1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4D36114-6B85-6F01-27BA-C6FE4112E31D}"/>
              </a:ext>
            </a:extLst>
          </p:cNvPr>
          <p:cNvSpPr txBox="1"/>
          <p:nvPr/>
        </p:nvSpPr>
        <p:spPr>
          <a:xfrm>
            <a:off x="661481" y="558161"/>
            <a:ext cx="78113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Problem/Question: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390812534"/>
      </p:ext>
    </p:extLst>
  </p:cSld>
  <p:clrMapOvr>
    <a:masterClrMapping/>
  </p:clrMapOvr>
</p:sld>
</file>

<file path=ppt/theme/theme1.xml><?xml version="1.0" encoding="utf-8"?>
<a:theme xmlns:a="http://schemas.openxmlformats.org/drawingml/2006/main" name="DFA Standard Screen PPT Template">
  <a:themeElements>
    <a:clrScheme name="UCI Colors">
      <a:dk1>
        <a:sysClr val="windowText" lastClr="000000"/>
      </a:dk1>
      <a:lt1>
        <a:sysClr val="window" lastClr="FFFFFF"/>
      </a:lt1>
      <a:dk2>
        <a:srgbClr val="1B3D6D"/>
      </a:dk2>
      <a:lt2>
        <a:srgbClr val="F2F2F2"/>
      </a:lt2>
      <a:accent1>
        <a:srgbClr val="6AA2B8"/>
      </a:accent1>
      <a:accent2>
        <a:srgbClr val="FFD200"/>
      </a:accent2>
      <a:accent3>
        <a:srgbClr val="1B3D6D"/>
      </a:accent3>
      <a:accent4>
        <a:srgbClr val="0064A4"/>
      </a:accent4>
      <a:accent5>
        <a:srgbClr val="F78D2D"/>
      </a:accent5>
      <a:accent6>
        <a:srgbClr val="95C93D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0-dfa-standard-screen-template" id="{8C6A8052-8B35-492C-8A40-9204FE9ACB5F}" vid="{34C352CE-0909-408D-B379-4F8B0172A45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27b7ea0-ce3f-4508-b72e-60d1687a6741" xsi:nil="true"/>
    <lcf76f155ced4ddcb4097134ff3c332f xmlns="c7d115d2-a22b-441c-a8fd-47890bb02cd9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A45313F551A814E9BD8167EB4EF1B1B" ma:contentTypeVersion="12" ma:contentTypeDescription="Create a new document." ma:contentTypeScope="" ma:versionID="9101efbb24e5b65c0674bbf814e1847e">
  <xsd:schema xmlns:xsd="http://www.w3.org/2001/XMLSchema" xmlns:xs="http://www.w3.org/2001/XMLSchema" xmlns:p="http://schemas.microsoft.com/office/2006/metadata/properties" xmlns:ns2="c7d115d2-a22b-441c-a8fd-47890bb02cd9" xmlns:ns3="d27b7ea0-ce3f-4508-b72e-60d1687a6741" targetNamespace="http://schemas.microsoft.com/office/2006/metadata/properties" ma:root="true" ma:fieldsID="fd7a6f5dc546046c69d49b01e182f51c" ns2:_="" ns3:_="">
    <xsd:import namespace="c7d115d2-a22b-441c-a8fd-47890bb02cd9"/>
    <xsd:import namespace="d27b7ea0-ce3f-4508-b72e-60d1687a67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115d2-a22b-441c-a8fd-47890bb02c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733ad1a4-bcb6-4664-8873-2816a39d139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7b7ea0-ce3f-4508-b72e-60d1687a6741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1a5721e9-b7ce-49f3-adc8-b60f50af2f74}" ma:internalName="TaxCatchAll" ma:showField="CatchAllData" ma:web="d27b7ea0-ce3f-4508-b72e-60d1687a67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1402810-EAA0-4FC0-A9CC-A99654CA2DE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A7FD4B2-9BEA-4947-9218-11DE347175E2}">
  <ds:schemaRefs>
    <ds:schemaRef ds:uri="http://schemas.microsoft.com/office/2006/metadata/properties"/>
    <ds:schemaRef ds:uri="http://schemas.microsoft.com/office/infopath/2007/PartnerControls"/>
    <ds:schemaRef ds:uri="d27b7ea0-ce3f-4508-b72e-60d1687a6741"/>
    <ds:schemaRef ds:uri="c7d115d2-a22b-441c-a8fd-47890bb02cd9"/>
  </ds:schemaRefs>
</ds:datastoreItem>
</file>

<file path=customXml/itemProps3.xml><?xml version="1.0" encoding="utf-8"?>
<ds:datastoreItem xmlns:ds="http://schemas.openxmlformats.org/officeDocument/2006/customXml" ds:itemID="{CF4F9EA4-A00F-487E-9163-7EC99133F0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d115d2-a22b-441c-a8fd-47890bb02cd9"/>
    <ds:schemaRef ds:uri="d27b7ea0-ce3f-4508-b72e-60d1687a67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dfa-standard-screen-template (1)</Template>
  <TotalTime>51</TotalTime>
  <Words>28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DFA Standard Screen PPT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Abbey Jeliazkova</dc:creator>
  <cp:lastModifiedBy>Abbey Jeliazkova</cp:lastModifiedBy>
  <cp:revision>2</cp:revision>
  <cp:lastPrinted>2018-07-31T00:46:12Z</cp:lastPrinted>
  <dcterms:created xsi:type="dcterms:W3CDTF">2023-10-25T22:25:25Z</dcterms:created>
  <dcterms:modified xsi:type="dcterms:W3CDTF">2023-12-21T00:57:55Z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0x0101006A45313F551A814E9BD8167EB4EF1B1B</vt:lpwstr>
  </property>
</Properties>
</file>