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0508F0-2EA1-4617-9642-F70EA2819788}" v="1" dt="2023-12-21T00:52:05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211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9E0508F0-2EA1-4617-9642-F70EA2819788}"/>
    <pc:docChg chg="custSel modSld">
      <pc:chgData name="Abbey Jeliazkova" userId="70814d56-656a-4aaa-994b-be84152a98ee" providerId="ADAL" clId="{9E0508F0-2EA1-4617-9642-F70EA2819788}" dt="2023-12-21T00:57:12.356" v="740" actId="404"/>
      <pc:docMkLst>
        <pc:docMk/>
      </pc:docMkLst>
      <pc:sldChg chg="addSp delSp modSp mod">
        <pc:chgData name="Abbey Jeliazkova" userId="70814d56-656a-4aaa-994b-be84152a98ee" providerId="ADAL" clId="{9E0508F0-2EA1-4617-9642-F70EA2819788}" dt="2023-12-21T00:57:12.356" v="740" actId="404"/>
        <pc:sldMkLst>
          <pc:docMk/>
          <pc:sldMk cId="1390812534" sldId="261"/>
        </pc:sldMkLst>
        <pc:spChg chg="mod">
          <ac:chgData name="Abbey Jeliazkova" userId="70814d56-656a-4aaa-994b-be84152a98ee" providerId="ADAL" clId="{9E0508F0-2EA1-4617-9642-F70EA2819788}" dt="2023-12-21T00:53:10.026" v="159" actId="20577"/>
          <ac:spMkLst>
            <pc:docMk/>
            <pc:sldMk cId="1390812534" sldId="261"/>
            <ac:spMk id="8" creationId="{6240E482-4B2C-8CFB-E46C-D5163EACCA25}"/>
          </ac:spMkLst>
        </pc:spChg>
        <pc:spChg chg="mod">
          <ac:chgData name="Abbey Jeliazkova" userId="70814d56-656a-4aaa-994b-be84152a98ee" providerId="ADAL" clId="{9E0508F0-2EA1-4617-9642-F70EA2819788}" dt="2023-12-21T00:51:55.308" v="14" actId="1036"/>
          <ac:spMkLst>
            <pc:docMk/>
            <pc:sldMk cId="1390812534" sldId="261"/>
            <ac:spMk id="11" creationId="{61823479-FAC0-850A-168B-0F4C78A6DB0F}"/>
          </ac:spMkLst>
        </pc:spChg>
        <pc:spChg chg="mod">
          <ac:chgData name="Abbey Jeliazkova" userId="70814d56-656a-4aaa-994b-be84152a98ee" providerId="ADAL" clId="{9E0508F0-2EA1-4617-9642-F70EA2819788}" dt="2023-12-21T00:53:39.373" v="224" actId="20577"/>
          <ac:spMkLst>
            <pc:docMk/>
            <pc:sldMk cId="1390812534" sldId="261"/>
            <ac:spMk id="12" creationId="{EBC30D12-84C8-93B9-3EC1-1916FDF231A6}"/>
          </ac:spMkLst>
        </pc:spChg>
        <pc:spChg chg="mod">
          <ac:chgData name="Abbey Jeliazkova" userId="70814d56-656a-4aaa-994b-be84152a98ee" providerId="ADAL" clId="{9E0508F0-2EA1-4617-9642-F70EA2819788}" dt="2023-12-21T00:53:57.933" v="283" actId="20577"/>
          <ac:spMkLst>
            <pc:docMk/>
            <pc:sldMk cId="1390812534" sldId="261"/>
            <ac:spMk id="13" creationId="{1023A013-8EDA-B6CE-505A-037E5C1D7708}"/>
          </ac:spMkLst>
        </pc:spChg>
        <pc:spChg chg="mod">
          <ac:chgData name="Abbey Jeliazkova" userId="70814d56-656a-4aaa-994b-be84152a98ee" providerId="ADAL" clId="{9E0508F0-2EA1-4617-9642-F70EA2819788}" dt="2023-12-21T00:54:14.585" v="325" actId="404"/>
          <ac:spMkLst>
            <pc:docMk/>
            <pc:sldMk cId="1390812534" sldId="261"/>
            <ac:spMk id="14" creationId="{C6655421-914E-277A-33E6-1D1BE1CB2E90}"/>
          </ac:spMkLst>
        </pc:spChg>
        <pc:spChg chg="mod">
          <ac:chgData name="Abbey Jeliazkova" userId="70814d56-656a-4aaa-994b-be84152a98ee" providerId="ADAL" clId="{9E0508F0-2EA1-4617-9642-F70EA2819788}" dt="2023-12-21T00:56:00.681" v="574" actId="20577"/>
          <ac:spMkLst>
            <pc:docMk/>
            <pc:sldMk cId="1390812534" sldId="261"/>
            <ac:spMk id="15" creationId="{494A2B7B-B39D-65B7-D941-6791982CE3CE}"/>
          </ac:spMkLst>
        </pc:spChg>
        <pc:spChg chg="mod">
          <ac:chgData name="Abbey Jeliazkova" userId="70814d56-656a-4aaa-994b-be84152a98ee" providerId="ADAL" clId="{9E0508F0-2EA1-4617-9642-F70EA2819788}" dt="2023-12-21T00:51:55.308" v="14" actId="1036"/>
          <ac:spMkLst>
            <pc:docMk/>
            <pc:sldMk cId="1390812534" sldId="261"/>
            <ac:spMk id="17" creationId="{776892D6-5321-2231-C4E0-85A9BFC2064B}"/>
          </ac:spMkLst>
        </pc:spChg>
        <pc:spChg chg="mod">
          <ac:chgData name="Abbey Jeliazkova" userId="70814d56-656a-4aaa-994b-be84152a98ee" providerId="ADAL" clId="{9E0508F0-2EA1-4617-9642-F70EA2819788}" dt="2023-12-21T00:53:13.605" v="164" actId="20577"/>
          <ac:spMkLst>
            <pc:docMk/>
            <pc:sldMk cId="1390812534" sldId="261"/>
            <ac:spMk id="18" creationId="{75FD1C83-C8BF-D934-4730-039359D89C6C}"/>
          </ac:spMkLst>
        </pc:spChg>
        <pc:spChg chg="mod">
          <ac:chgData name="Abbey Jeliazkova" userId="70814d56-656a-4aaa-994b-be84152a98ee" providerId="ADAL" clId="{9E0508F0-2EA1-4617-9642-F70EA2819788}" dt="2023-12-21T00:54:56.068" v="412" actId="404"/>
          <ac:spMkLst>
            <pc:docMk/>
            <pc:sldMk cId="1390812534" sldId="261"/>
            <ac:spMk id="19" creationId="{625EE60B-AE43-9EB8-F176-B7EFDD7B70E2}"/>
          </ac:spMkLst>
        </pc:spChg>
        <pc:spChg chg="mod">
          <ac:chgData name="Abbey Jeliazkova" userId="70814d56-656a-4aaa-994b-be84152a98ee" providerId="ADAL" clId="{9E0508F0-2EA1-4617-9642-F70EA2819788}" dt="2023-12-21T00:55:18.942" v="471" actId="404"/>
          <ac:spMkLst>
            <pc:docMk/>
            <pc:sldMk cId="1390812534" sldId="261"/>
            <ac:spMk id="20" creationId="{1969EF22-F2F9-6F30-6197-3FA1A929FA40}"/>
          </ac:spMkLst>
        </pc:spChg>
        <pc:spChg chg="mod">
          <ac:chgData name="Abbey Jeliazkova" userId="70814d56-656a-4aaa-994b-be84152a98ee" providerId="ADAL" clId="{9E0508F0-2EA1-4617-9642-F70EA2819788}" dt="2023-12-21T00:55:42.543" v="522" actId="404"/>
          <ac:spMkLst>
            <pc:docMk/>
            <pc:sldMk cId="1390812534" sldId="261"/>
            <ac:spMk id="21" creationId="{0EEFB041-1D0A-4126-CF8B-5EA185859782}"/>
          </ac:spMkLst>
        </pc:spChg>
        <pc:spChg chg="del mod">
          <ac:chgData name="Abbey Jeliazkova" userId="70814d56-656a-4aaa-994b-be84152a98ee" providerId="ADAL" clId="{9E0508F0-2EA1-4617-9642-F70EA2819788}" dt="2023-12-21T00:56:03.735" v="575" actId="478"/>
          <ac:spMkLst>
            <pc:docMk/>
            <pc:sldMk cId="1390812534" sldId="261"/>
            <ac:spMk id="22" creationId="{44C4A7E3-0EEC-C68C-4FA5-02A59A33AD1D}"/>
          </ac:spMkLst>
        </pc:spChg>
        <pc:spChg chg="mod">
          <ac:chgData name="Abbey Jeliazkova" userId="70814d56-656a-4aaa-994b-be84152a98ee" providerId="ADAL" clId="{9E0508F0-2EA1-4617-9642-F70EA2819788}" dt="2023-12-21T00:51:55.308" v="14" actId="1036"/>
          <ac:spMkLst>
            <pc:docMk/>
            <pc:sldMk cId="1390812534" sldId="261"/>
            <ac:spMk id="23" creationId="{87A6564D-A98D-0418-E44E-B65C8B4B10C6}"/>
          </ac:spMkLst>
        </pc:spChg>
        <pc:spChg chg="mod">
          <ac:chgData name="Abbey Jeliazkova" userId="70814d56-656a-4aaa-994b-be84152a98ee" providerId="ADAL" clId="{9E0508F0-2EA1-4617-9642-F70EA2819788}" dt="2023-12-21T00:51:59.668" v="15" actId="1076"/>
          <ac:spMkLst>
            <pc:docMk/>
            <pc:sldMk cId="1390812534" sldId="261"/>
            <ac:spMk id="42" creationId="{43179022-A606-1B12-CA49-3B195610CE31}"/>
          </ac:spMkLst>
        </pc:spChg>
        <pc:spChg chg="mod">
          <ac:chgData name="Abbey Jeliazkova" userId="70814d56-656a-4aaa-994b-be84152a98ee" providerId="ADAL" clId="{9E0508F0-2EA1-4617-9642-F70EA2819788}" dt="2023-12-21T00:53:17.611" v="173" actId="20577"/>
          <ac:spMkLst>
            <pc:docMk/>
            <pc:sldMk cId="1390812534" sldId="261"/>
            <ac:spMk id="44" creationId="{CBA5B5C8-80DA-E9E4-D1EE-D272E862C54C}"/>
          </ac:spMkLst>
        </pc:spChg>
        <pc:spChg chg="mod">
          <ac:chgData name="Abbey Jeliazkova" userId="70814d56-656a-4aaa-994b-be84152a98ee" providerId="ADAL" clId="{9E0508F0-2EA1-4617-9642-F70EA2819788}" dt="2023-12-21T00:56:13.552" v="596" actId="404"/>
          <ac:spMkLst>
            <pc:docMk/>
            <pc:sldMk cId="1390812534" sldId="261"/>
            <ac:spMk id="45" creationId="{A80C2E4E-B273-AC3E-507E-86A3CB421A28}"/>
          </ac:spMkLst>
        </pc:spChg>
        <pc:spChg chg="mod">
          <ac:chgData name="Abbey Jeliazkova" userId="70814d56-656a-4aaa-994b-be84152a98ee" providerId="ADAL" clId="{9E0508F0-2EA1-4617-9642-F70EA2819788}" dt="2023-12-21T00:56:38.395" v="684" actId="404"/>
          <ac:spMkLst>
            <pc:docMk/>
            <pc:sldMk cId="1390812534" sldId="261"/>
            <ac:spMk id="46" creationId="{6A3BE8B7-A88A-037F-594A-E46C9D7FFB5E}"/>
          </ac:spMkLst>
        </pc:spChg>
        <pc:spChg chg="mod">
          <ac:chgData name="Abbey Jeliazkova" userId="70814d56-656a-4aaa-994b-be84152a98ee" providerId="ADAL" clId="{9E0508F0-2EA1-4617-9642-F70EA2819788}" dt="2023-12-21T00:56:56.970" v="737" actId="404"/>
          <ac:spMkLst>
            <pc:docMk/>
            <pc:sldMk cId="1390812534" sldId="261"/>
            <ac:spMk id="47" creationId="{2B44FACE-F5B6-4E0B-589E-E272031C6BF8}"/>
          </ac:spMkLst>
        </pc:spChg>
        <pc:spChg chg="del mod">
          <ac:chgData name="Abbey Jeliazkova" userId="70814d56-656a-4aaa-994b-be84152a98ee" providerId="ADAL" clId="{9E0508F0-2EA1-4617-9642-F70EA2819788}" dt="2023-12-21T00:56:59.066" v="738" actId="478"/>
          <ac:spMkLst>
            <pc:docMk/>
            <pc:sldMk cId="1390812534" sldId="261"/>
            <ac:spMk id="48" creationId="{ED3744A1-55FE-504F-15FF-2A181FF7DAAD}"/>
          </ac:spMkLst>
        </pc:spChg>
        <pc:spChg chg="add mod">
          <ac:chgData name="Abbey Jeliazkova" userId="70814d56-656a-4aaa-994b-be84152a98ee" providerId="ADAL" clId="{9E0508F0-2EA1-4617-9642-F70EA2819788}" dt="2023-12-21T00:57:12.356" v="740" actId="404"/>
          <ac:spMkLst>
            <pc:docMk/>
            <pc:sldMk cId="1390812534" sldId="261"/>
            <ac:spMk id="49" creationId="{3AA3CD8F-CCE2-2B4D-4D3D-33D3AB71A5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823479-FAC0-850A-168B-0F4C78A6DB0F}"/>
              </a:ext>
            </a:extLst>
          </p:cNvPr>
          <p:cNvSpPr/>
          <p:nvPr/>
        </p:nvSpPr>
        <p:spPr>
          <a:xfrm>
            <a:off x="360982" y="1271722"/>
            <a:ext cx="2635137" cy="51355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536549" y="114914"/>
            <a:ext cx="407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Affinity Diagram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12/20/2023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40E482-4B2C-8CFB-E46C-D5163EACCA25}"/>
              </a:ext>
            </a:extLst>
          </p:cNvPr>
          <p:cNvSpPr txBox="1"/>
          <p:nvPr/>
        </p:nvSpPr>
        <p:spPr>
          <a:xfrm>
            <a:off x="404227" y="1412774"/>
            <a:ext cx="254864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Timing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C30D12-84C8-93B9-3EC1-1916FDF231A6}"/>
              </a:ext>
            </a:extLst>
          </p:cNvPr>
          <p:cNvSpPr txBox="1"/>
          <p:nvPr/>
        </p:nvSpPr>
        <p:spPr>
          <a:xfrm>
            <a:off x="431260" y="2336162"/>
            <a:ext cx="254864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Some meetings are too short and feel rushed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23A013-8EDA-B6CE-505A-037E5C1D7708}"/>
              </a:ext>
            </a:extLst>
          </p:cNvPr>
          <p:cNvSpPr txBox="1"/>
          <p:nvPr/>
        </p:nvSpPr>
        <p:spPr>
          <a:xfrm>
            <a:off x="404227" y="3193174"/>
            <a:ext cx="2548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Some meetings are too long and drag on forever </a:t>
            </a:r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655421-914E-277A-33E6-1D1BE1CB2E90}"/>
              </a:ext>
            </a:extLst>
          </p:cNvPr>
          <p:cNvSpPr txBox="1"/>
          <p:nvPr/>
        </p:nvSpPr>
        <p:spPr>
          <a:xfrm>
            <a:off x="404227" y="4157596"/>
            <a:ext cx="2548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Some recurring meetings are unnecessary</a:t>
            </a:r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4A2B7B-B39D-65B7-D941-6791982CE3CE}"/>
              </a:ext>
            </a:extLst>
          </p:cNvPr>
          <p:cNvSpPr txBox="1"/>
          <p:nvPr/>
        </p:nvSpPr>
        <p:spPr>
          <a:xfrm>
            <a:off x="431260" y="5105508"/>
            <a:ext cx="2548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Many meetings are scheduled during peak work hours</a:t>
            </a:r>
          </a:p>
          <a:p>
            <a:endParaRPr lang="en-US" sz="1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76892D6-5321-2231-C4E0-85A9BFC2064B}"/>
              </a:ext>
            </a:extLst>
          </p:cNvPr>
          <p:cNvSpPr/>
          <p:nvPr/>
        </p:nvSpPr>
        <p:spPr>
          <a:xfrm>
            <a:off x="3254431" y="1273980"/>
            <a:ext cx="2635137" cy="51355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FD1C83-C8BF-D934-4730-039359D89C6C}"/>
              </a:ext>
            </a:extLst>
          </p:cNvPr>
          <p:cNvSpPr txBox="1"/>
          <p:nvPr/>
        </p:nvSpPr>
        <p:spPr>
          <a:xfrm>
            <a:off x="3297676" y="1415032"/>
            <a:ext cx="254864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Focus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5EE60B-AE43-9EB8-F176-B7EFDD7B70E2}"/>
              </a:ext>
            </a:extLst>
          </p:cNvPr>
          <p:cNvSpPr txBox="1"/>
          <p:nvPr/>
        </p:nvSpPr>
        <p:spPr>
          <a:xfrm>
            <a:off x="3324709" y="2338420"/>
            <a:ext cx="254864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No clear goal or agenda </a:t>
            </a:r>
          </a:p>
          <a:p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69EF22-F2F9-6F30-6197-3FA1A929FA40}"/>
              </a:ext>
            </a:extLst>
          </p:cNvPr>
          <p:cNvSpPr txBox="1"/>
          <p:nvPr/>
        </p:nvSpPr>
        <p:spPr>
          <a:xfrm>
            <a:off x="3297676" y="3195432"/>
            <a:ext cx="254864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People jump in with tangents or unnecessary topics </a:t>
            </a:r>
          </a:p>
          <a:p>
            <a:endParaRPr 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EFB041-1D0A-4126-CF8B-5EA185859782}"/>
              </a:ext>
            </a:extLst>
          </p:cNvPr>
          <p:cNvSpPr txBox="1"/>
          <p:nvPr/>
        </p:nvSpPr>
        <p:spPr>
          <a:xfrm>
            <a:off x="3297676" y="4159854"/>
            <a:ext cx="254864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No facilitator to keep the conversation on track </a:t>
            </a:r>
          </a:p>
          <a:p>
            <a:endParaRPr lang="en-US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A6564D-A98D-0418-E44E-B65C8B4B10C6}"/>
              </a:ext>
            </a:extLst>
          </p:cNvPr>
          <p:cNvSpPr/>
          <p:nvPr/>
        </p:nvSpPr>
        <p:spPr>
          <a:xfrm>
            <a:off x="6104636" y="1273980"/>
            <a:ext cx="2635137" cy="51355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BA5B5C8-80DA-E9E4-D1EE-D272E862C54C}"/>
              </a:ext>
            </a:extLst>
          </p:cNvPr>
          <p:cNvSpPr txBox="1"/>
          <p:nvPr/>
        </p:nvSpPr>
        <p:spPr>
          <a:xfrm>
            <a:off x="6147881" y="1415032"/>
            <a:ext cx="2548646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Attendees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0C2E4E-B273-AC3E-507E-86A3CB421A28}"/>
              </a:ext>
            </a:extLst>
          </p:cNvPr>
          <p:cNvSpPr txBox="1"/>
          <p:nvPr/>
        </p:nvSpPr>
        <p:spPr>
          <a:xfrm>
            <a:off x="6174914" y="2338420"/>
            <a:ext cx="254864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Too many attendees</a:t>
            </a:r>
          </a:p>
          <a:p>
            <a:endParaRPr lang="en-US" sz="1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A3BE8B7-A88A-037F-594A-E46C9D7FFB5E}"/>
              </a:ext>
            </a:extLst>
          </p:cNvPr>
          <p:cNvSpPr txBox="1"/>
          <p:nvPr/>
        </p:nvSpPr>
        <p:spPr>
          <a:xfrm>
            <a:off x="6147881" y="3195432"/>
            <a:ext cx="254864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People are involved in too many meetings they don’t need to be a part of </a:t>
            </a:r>
          </a:p>
          <a:p>
            <a:endParaRPr lang="en-US" sz="1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B44FACE-F5B6-4E0B-589E-E272031C6BF8}"/>
              </a:ext>
            </a:extLst>
          </p:cNvPr>
          <p:cNvSpPr txBox="1"/>
          <p:nvPr/>
        </p:nvSpPr>
        <p:spPr>
          <a:xfrm>
            <a:off x="6147881" y="4159854"/>
            <a:ext cx="254864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Not clear what each person should contribute</a:t>
            </a:r>
          </a:p>
          <a:p>
            <a:endParaRPr lang="en-US" sz="1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A3CD8F-CCE2-2B4D-4D3D-33D3AB71A58D}"/>
              </a:ext>
            </a:extLst>
          </p:cNvPr>
          <p:cNvSpPr txBox="1"/>
          <p:nvPr/>
        </p:nvSpPr>
        <p:spPr>
          <a:xfrm>
            <a:off x="661481" y="625362"/>
            <a:ext cx="78113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Problem/Question: </a:t>
            </a:r>
            <a:r>
              <a:rPr lang="en-US" sz="1600" dirty="0"/>
              <a:t>What are the problems with our team meetings?</a:t>
            </a:r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2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58</TotalTime>
  <Words>98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3</cp:revision>
  <cp:lastPrinted>2018-07-31T00:46:12Z</cp:lastPrinted>
  <dcterms:created xsi:type="dcterms:W3CDTF">2023-10-25T22:25:25Z</dcterms:created>
  <dcterms:modified xsi:type="dcterms:W3CDTF">2023-12-21T00:57:17Z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